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4"/>
  </p:sldMasterIdLst>
  <p:notesMasterIdLst>
    <p:notesMasterId r:id="rId33"/>
  </p:notesMasterIdLst>
  <p:sldIdLst>
    <p:sldId id="256" r:id="rId5"/>
    <p:sldId id="257" r:id="rId6"/>
    <p:sldId id="258" r:id="rId7"/>
    <p:sldId id="272" r:id="rId8"/>
    <p:sldId id="273" r:id="rId9"/>
    <p:sldId id="274" r:id="rId10"/>
    <p:sldId id="275" r:id="rId11"/>
    <p:sldId id="262" r:id="rId12"/>
    <p:sldId id="263" r:id="rId13"/>
    <p:sldId id="264" r:id="rId14"/>
    <p:sldId id="265" r:id="rId15"/>
    <p:sldId id="266" r:id="rId16"/>
    <p:sldId id="269" r:id="rId17"/>
    <p:sldId id="267" r:id="rId18"/>
    <p:sldId id="268" r:id="rId19"/>
    <p:sldId id="270" r:id="rId20"/>
    <p:sldId id="271" r:id="rId21"/>
    <p:sldId id="276" r:id="rId22"/>
    <p:sldId id="281" r:id="rId23"/>
    <p:sldId id="282" r:id="rId24"/>
    <p:sldId id="277" r:id="rId25"/>
    <p:sldId id="283" r:id="rId26"/>
    <p:sldId id="284" r:id="rId27"/>
    <p:sldId id="285" r:id="rId28"/>
    <p:sldId id="286" r:id="rId29"/>
    <p:sldId id="287" r:id="rId30"/>
    <p:sldId id="288" r:id="rId31"/>
    <p:sldId id="260" r:id="rId32"/>
  </p:sldIdLst>
  <p:sldSz cx="9144000" cy="5143500" type="screen16x9"/>
  <p:notesSz cx="6858000" cy="9144000"/>
  <p:embeddedFontLst>
    <p:embeddedFont>
      <p:font typeface="Montserrat" pitchFamily="2" charset="77"/>
      <p:regular r:id="rId34"/>
      <p:bold r:id="rId35"/>
      <p:italic r:id="rId36"/>
      <p:boldItalic r:id="rId37"/>
    </p:embeddedFont>
    <p:embeddedFont>
      <p:font typeface="Montserrat Light" panose="020F0302020204030204" pitchFamily="34" charset="0"/>
      <p:regular r:id="rId38"/>
      <p:bold r:id="rId39"/>
      <p:italic r:id="rId40"/>
      <p:boldItalic r:id="rId41"/>
    </p:embeddedFont>
    <p:embeddedFont>
      <p:font typeface="Montserrat Medium" panose="020F0502020204030204" pitchFamily="34" charset="0"/>
      <p:regular r:id="rId42"/>
      <p:bold r:id="rId43"/>
      <p:italic r:id="rId44"/>
      <p:boldItalic r:id="rId45"/>
    </p:embeddedFont>
    <p:embeddedFont>
      <p:font typeface="Montserrat SemiBold" panose="020F0502020204030204" pitchFamily="34" charset="0"/>
      <p:regular r:id="rId46"/>
      <p:bold r:id="rId47"/>
      <p:italic r:id="rId48"/>
      <p:boldItalic r:id="rId49"/>
    </p:embeddedFont>
    <p:embeddedFont>
      <p:font typeface="Poppins Light" panose="020B0604020202020204" pitchFamily="3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5" roundtripDataSignature="AMtx7mguE6bL8LJpFqR2QUUiYx8eneOe1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45"/>
    <p:restoredTop sz="83944"/>
  </p:normalViewPr>
  <p:slideViewPr>
    <p:cSldViewPr snapToGrid="0">
      <p:cViewPr>
        <p:scale>
          <a:sx n="90" d="100"/>
          <a:sy n="90" d="100"/>
        </p:scale>
        <p:origin x="1336" y="9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6.fntdata"/><Relationship Id="rId21" Type="http://schemas.openxmlformats.org/officeDocument/2006/relationships/slide" Target="slides/slide17.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customschemas.google.com/relationships/presentationmetadata" Target="meta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font" Target="fonts/font18.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11.fntdata"/><Relationship Id="rId52" Type="http://schemas.openxmlformats.org/officeDocument/2006/relationships/font" Target="fonts/font19.fntdata"/></Relationships>
</file>

<file path=ppt/media/image1.jpg>
</file>

<file path=ppt/media/image10.jpg>
</file>

<file path=ppt/media/image11.jpg>
</file>

<file path=ppt/media/image12.jpg>
</file>

<file path=ppt/media/image13.jpg>
</file>

<file path=ppt/media/image14.gif>
</file>

<file path=ppt/media/image15.jpg>
</file>

<file path=ppt/media/image16.jpg>
</file>

<file path=ppt/media/image17.jpg>
</file>

<file path=ppt/media/image18.jpg>
</file>

<file path=ppt/media/image19.jpg>
</file>

<file path=ppt/media/image2.png>
</file>

<file path=ppt/media/image20.png>
</file>

<file path=ppt/media/image21.svg>
</file>

<file path=ppt/media/image22.png>
</file>

<file path=ppt/media/image23.sv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31.svg>
</file>

<file path=ppt/media/image32.png>
</file>

<file path=ppt/media/image33.svg>
</file>

<file path=ppt/media/image34.png>
</file>

<file path=ppt/media/image35.png>
</file>

<file path=ppt/media/image36.png>
</file>

<file path=ppt/media/image37.png>
</file>

<file path=ppt/media/image38.png>
</file>

<file path=ppt/media/image39.svg>
</file>

<file path=ppt/media/image4.png>
</file>

<file path=ppt/media/image40.png>
</file>

<file path=ppt/media/image41.png>
</file>

<file path=ppt/media/image42.sv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dt" idx="10"/>
          </p:nvPr>
        </p:nvSpPr>
        <p:spPr>
          <a:xfrm>
            <a:off x="3282462" y="8685213"/>
            <a:ext cx="1176582" cy="457200"/>
          </a:xfrm>
          <a:prstGeom prst="rect">
            <a:avLst/>
          </a:prstGeom>
          <a:noFill/>
          <a:ln>
            <a:noFill/>
          </a:ln>
        </p:spPr>
        <p:txBody>
          <a:bodyPr spcFirstLastPara="1" wrap="square" lIns="91425" tIns="91425" rIns="91425" bIns="91425" anchor="t" anchorCtr="0">
            <a:noAutofit/>
          </a:bodyPr>
          <a:lstStyle>
            <a:lvl1pPr marR="0" lvl="0" algn="r" rtl="0">
              <a:lnSpc>
                <a:spcPct val="100000"/>
              </a:lnSpc>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 name="Google Shape;5;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Calibri"/>
              <a:buChar char="●"/>
              <a:defRPr sz="1200" b="0" i="0" u="none" strike="noStrike" cap="none">
                <a:solidFill>
                  <a:schemeClr val="dk1"/>
                </a:solidFill>
                <a:latin typeface="Calibri"/>
                <a:ea typeface="Calibri"/>
                <a:cs typeface="Calibri"/>
                <a:sym typeface="Calibri"/>
              </a:defRPr>
            </a:lvl1pPr>
            <a:lvl2pPr marL="914400" marR="0" lvl="1" indent="-317500" algn="l" rtl="0">
              <a:lnSpc>
                <a:spcPct val="100000"/>
              </a:lnSpc>
              <a:spcBef>
                <a:spcPts val="0"/>
              </a:spcBef>
              <a:spcAft>
                <a:spcPts val="0"/>
              </a:spcAft>
              <a:buClr>
                <a:schemeClr val="dk1"/>
              </a:buClr>
              <a:buSzPts val="1400"/>
              <a:buFont typeface="Calibri"/>
              <a:buChar char="○"/>
              <a:defRPr sz="1200" b="0" i="0" u="none" strike="noStrike" cap="none">
                <a:solidFill>
                  <a:schemeClr val="dk1"/>
                </a:solidFill>
                <a:latin typeface="Calibri"/>
                <a:ea typeface="Calibri"/>
                <a:cs typeface="Calibri"/>
                <a:sym typeface="Calibri"/>
              </a:defRPr>
            </a:lvl2pPr>
            <a:lvl3pPr marL="1371600" marR="0" lvl="2" indent="-317500" algn="l" rtl="0">
              <a:lnSpc>
                <a:spcPct val="100000"/>
              </a:lnSpc>
              <a:spcBef>
                <a:spcPts val="0"/>
              </a:spcBef>
              <a:spcAft>
                <a:spcPts val="0"/>
              </a:spcAft>
              <a:buClr>
                <a:schemeClr val="dk1"/>
              </a:buClr>
              <a:buSzPts val="1400"/>
              <a:buFont typeface="Calibri"/>
              <a:buChar char="■"/>
              <a:defRPr sz="1200" b="0" i="0" u="none" strike="noStrike" cap="none">
                <a:solidFill>
                  <a:schemeClr val="dk1"/>
                </a:solidFill>
                <a:latin typeface="Calibri"/>
                <a:ea typeface="Calibri"/>
                <a:cs typeface="Calibri"/>
                <a:sym typeface="Calibri"/>
              </a:defRPr>
            </a:lvl3pPr>
            <a:lvl4pPr marL="1828800" marR="0" lvl="3" indent="-317500" algn="l" rtl="0">
              <a:lnSpc>
                <a:spcPct val="100000"/>
              </a:lnSpc>
              <a:spcBef>
                <a:spcPts val="0"/>
              </a:spcBef>
              <a:spcAft>
                <a:spcPts val="0"/>
              </a:spcAft>
              <a:buClr>
                <a:schemeClr val="dk1"/>
              </a:buClr>
              <a:buSzPts val="1400"/>
              <a:buFont typeface="Calibri"/>
              <a:buChar char="●"/>
              <a:defRPr sz="1200" b="0" i="0" u="none" strike="noStrike" cap="none">
                <a:solidFill>
                  <a:schemeClr val="dk1"/>
                </a:solidFill>
                <a:latin typeface="Calibri"/>
                <a:ea typeface="Calibri"/>
                <a:cs typeface="Calibri"/>
                <a:sym typeface="Calibri"/>
              </a:defRPr>
            </a:lvl4pPr>
            <a:lvl5pPr marL="2286000" marR="0" lvl="4" indent="-317500" algn="l" rtl="0">
              <a:lnSpc>
                <a:spcPct val="100000"/>
              </a:lnSpc>
              <a:spcBef>
                <a:spcPts val="0"/>
              </a:spcBef>
              <a:spcAft>
                <a:spcPts val="0"/>
              </a:spcAft>
              <a:buClr>
                <a:schemeClr val="dk1"/>
              </a:buClr>
              <a:buSzPts val="1400"/>
              <a:buFont typeface="Calibri"/>
              <a:buChar char="○"/>
              <a:defRPr sz="1200" b="0" i="0" u="none" strike="noStrike" cap="none">
                <a:solidFill>
                  <a:schemeClr val="dk1"/>
                </a:solidFill>
                <a:latin typeface="Calibri"/>
                <a:ea typeface="Calibri"/>
                <a:cs typeface="Calibri"/>
                <a:sym typeface="Calibri"/>
              </a:defRPr>
            </a:lvl5pPr>
            <a:lvl6pPr marL="2743200" marR="0" lvl="5" indent="-317500" algn="l" rtl="0">
              <a:lnSpc>
                <a:spcPct val="100000"/>
              </a:lnSpc>
              <a:spcBef>
                <a:spcPts val="0"/>
              </a:spcBef>
              <a:spcAft>
                <a:spcPts val="0"/>
              </a:spcAft>
              <a:buClr>
                <a:schemeClr val="dk1"/>
              </a:buClr>
              <a:buSzPts val="1400"/>
              <a:buFont typeface="Calibri"/>
              <a:buChar char="■"/>
              <a:defRPr sz="1200" b="0" i="0" u="none" strike="noStrike" cap="none">
                <a:solidFill>
                  <a:schemeClr val="dk1"/>
                </a:solidFill>
                <a:latin typeface="Calibri"/>
                <a:ea typeface="Calibri"/>
                <a:cs typeface="Calibri"/>
                <a:sym typeface="Calibri"/>
              </a:defRPr>
            </a:lvl6pPr>
            <a:lvl7pPr marL="3200400" marR="0" lvl="6" indent="-317500" algn="l" rtl="0">
              <a:lnSpc>
                <a:spcPct val="100000"/>
              </a:lnSpc>
              <a:spcBef>
                <a:spcPts val="0"/>
              </a:spcBef>
              <a:spcAft>
                <a:spcPts val="0"/>
              </a:spcAft>
              <a:buClr>
                <a:schemeClr val="dk1"/>
              </a:buClr>
              <a:buSzPts val="1400"/>
              <a:buFont typeface="Calibri"/>
              <a:buChar char="●"/>
              <a:defRPr sz="1200" b="0" i="0" u="none" strike="noStrike" cap="none">
                <a:solidFill>
                  <a:schemeClr val="dk1"/>
                </a:solidFill>
                <a:latin typeface="Calibri"/>
                <a:ea typeface="Calibri"/>
                <a:cs typeface="Calibri"/>
                <a:sym typeface="Calibri"/>
              </a:defRPr>
            </a:lvl7pPr>
            <a:lvl8pPr marL="3657600" marR="0" lvl="7" indent="-317500" algn="l" rtl="0">
              <a:lnSpc>
                <a:spcPct val="100000"/>
              </a:lnSpc>
              <a:spcBef>
                <a:spcPts val="0"/>
              </a:spcBef>
              <a:spcAft>
                <a:spcPts val="0"/>
              </a:spcAft>
              <a:buClr>
                <a:schemeClr val="dk1"/>
              </a:buClr>
              <a:buSzPts val="1400"/>
              <a:buFont typeface="Calibri"/>
              <a:buChar char="○"/>
              <a:defRPr sz="1200" b="0" i="0" u="none" strike="noStrike" cap="none">
                <a:solidFill>
                  <a:schemeClr val="dk1"/>
                </a:solidFill>
                <a:latin typeface="Calibri"/>
                <a:ea typeface="Calibri"/>
                <a:cs typeface="Calibri"/>
                <a:sym typeface="Calibri"/>
              </a:defRPr>
            </a:lvl8pPr>
            <a:lvl9pPr marL="4114800" marR="0" lvl="8" indent="-317500" algn="l" rtl="0">
              <a:lnSpc>
                <a:spcPct val="100000"/>
              </a:lnSpc>
              <a:spcBef>
                <a:spcPts val="0"/>
              </a:spcBef>
              <a:spcAft>
                <a:spcPts val="0"/>
              </a:spcAft>
              <a:buClr>
                <a:schemeClr val="dk1"/>
              </a:buClr>
              <a:buSzPts val="1400"/>
              <a:buFont typeface="Calibri"/>
              <a:buChar char="■"/>
              <a:defRPr sz="1200" b="0" i="0" u="none" strike="noStrike" cap="none">
                <a:solidFill>
                  <a:schemeClr val="dk1"/>
                </a:solidFill>
                <a:latin typeface="Calibri"/>
                <a:ea typeface="Calibri"/>
                <a:cs typeface="Calibri"/>
                <a:sym typeface="Calibri"/>
              </a:defRPr>
            </a:lvl9pPr>
          </a:lstStyle>
          <a:p>
            <a:endParaRPr/>
          </a:p>
        </p:txBody>
      </p:sp>
      <p:sp>
        <p:nvSpPr>
          <p:cNvPr id="6" name="Google Shape;6;n"/>
          <p:cNvSpPr txBox="1">
            <a:spLocks noGrp="1"/>
          </p:cNvSpPr>
          <p:nvPr>
            <p:ph type="ftr" idx="11"/>
          </p:nvPr>
        </p:nvSpPr>
        <p:spPr>
          <a:xfrm>
            <a:off x="69545" y="8686800"/>
            <a:ext cx="3429000" cy="4572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sldNum" idx="12"/>
          </p:nvPr>
        </p:nvSpPr>
        <p:spPr>
          <a:xfrm>
            <a:off x="5967045" y="8685213"/>
            <a:ext cx="889367"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s-E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 name="Google Shape;16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CFA3A342-82AF-7309-347B-ABC7B618752D}"/>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C83D91A8-F354-976F-0F14-FA0031148C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1238DD67-AD6E-607E-21A6-4D2A70120FD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021240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03932D2E-384F-577E-D6C5-6A11FEF9E2BB}"/>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6E517798-15DC-0C87-2D7B-EB57E8321C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D352FC0C-4939-7C0A-7CF7-114F34C9E46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697356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a:extLst>
            <a:ext uri="{FF2B5EF4-FFF2-40B4-BE49-F238E27FC236}">
              <a16:creationId xmlns:a16="http://schemas.microsoft.com/office/drawing/2014/main" id="{A8E5098B-2794-D494-796D-41E804BC86B4}"/>
            </a:ext>
          </a:extLst>
        </p:cNvPr>
        <p:cNvGrpSpPr/>
        <p:nvPr/>
      </p:nvGrpSpPr>
      <p:grpSpPr>
        <a:xfrm>
          <a:off x="0" y="0"/>
          <a:ext cx="0" cy="0"/>
          <a:chOff x="0" y="0"/>
          <a:chExt cx="0" cy="0"/>
        </a:xfrm>
      </p:grpSpPr>
      <p:sp>
        <p:nvSpPr>
          <p:cNvPr id="176" name="Google Shape;176;p3:notes">
            <a:extLst>
              <a:ext uri="{FF2B5EF4-FFF2-40B4-BE49-F238E27FC236}">
                <a16:creationId xmlns:a16="http://schemas.microsoft.com/office/drawing/2014/main" id="{E250C601-1E72-3FA4-8713-36FFA6B5C29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p3:notes">
            <a:extLst>
              <a:ext uri="{FF2B5EF4-FFF2-40B4-BE49-F238E27FC236}">
                <a16:creationId xmlns:a16="http://schemas.microsoft.com/office/drawing/2014/main" id="{C569350E-FED3-6557-D016-EA62A6A8885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696814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7B8B22C6-752C-C87F-1484-0441093D4269}"/>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CAC0C309-F2AF-4006-B923-1FAF64D9C1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6C5B3DC0-C4C0-2A83-DE3E-F22D4547774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70029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a:extLst>
            <a:ext uri="{FF2B5EF4-FFF2-40B4-BE49-F238E27FC236}">
              <a16:creationId xmlns:a16="http://schemas.microsoft.com/office/drawing/2014/main" id="{AC424ED5-6145-BD27-6D77-58807FF140BB}"/>
            </a:ext>
          </a:extLst>
        </p:cNvPr>
        <p:cNvGrpSpPr/>
        <p:nvPr/>
      </p:nvGrpSpPr>
      <p:grpSpPr>
        <a:xfrm>
          <a:off x="0" y="0"/>
          <a:ext cx="0" cy="0"/>
          <a:chOff x="0" y="0"/>
          <a:chExt cx="0" cy="0"/>
        </a:xfrm>
      </p:grpSpPr>
      <p:sp>
        <p:nvSpPr>
          <p:cNvPr id="176" name="Google Shape;176;p3:notes">
            <a:extLst>
              <a:ext uri="{FF2B5EF4-FFF2-40B4-BE49-F238E27FC236}">
                <a16:creationId xmlns:a16="http://schemas.microsoft.com/office/drawing/2014/main" id="{AC89CC5C-796C-AE98-7012-9F480FD8EA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p3:notes">
            <a:extLst>
              <a:ext uri="{FF2B5EF4-FFF2-40B4-BE49-F238E27FC236}">
                <a16:creationId xmlns:a16="http://schemas.microsoft.com/office/drawing/2014/main" id="{A99C7045-535D-1355-D3D1-1969B884DB9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016594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27E55C43-69B3-B0B3-9C10-86E21D88D90F}"/>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74806EA4-1945-2E5F-159E-7F0150C789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4E06F0B9-D684-4166-64B5-180F258AF50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R="0" algn="l" rtl="0" fontAlgn="t">
              <a:buNone/>
            </a:pPr>
            <a:endParaRPr lang="en-US" sz="1800" b="0" i="0" u="none" strike="noStrike" dirty="0">
              <a:effectLst/>
              <a:latin typeface="Arial" panose="020B0604020202020204" pitchFamily="34" charset="0"/>
            </a:endParaRPr>
          </a:p>
          <a:p>
            <a:pPr marR="0" algn="l" rtl="0" fontAlgn="t">
              <a:buNone/>
            </a:pPr>
            <a:r>
              <a:rPr lang="en-US" sz="1800" b="1" i="0" u="none" strike="noStrike" dirty="0">
                <a:solidFill>
                  <a:srgbClr val="1B1B1B"/>
                </a:solidFill>
                <a:effectLst/>
                <a:latin typeface="Montserrat" pitchFamily="2" charset="77"/>
              </a:rPr>
              <a:t>employee</a:t>
            </a:r>
            <a:endParaRPr lang="en-US" sz="1800" b="0" i="0" u="none" strike="noStrike" dirty="0">
              <a:effectLst/>
              <a:latin typeface="Arial" panose="020B0604020202020204" pitchFamily="34" charset="0"/>
            </a:endParaRPr>
          </a:p>
          <a:p>
            <a:pPr marR="0" algn="l" rtl="0" fontAlgn="t">
              <a:buNone/>
            </a:pPr>
            <a:r>
              <a:rPr lang="en-US" sz="1800" b="0" i="0" u="none" strike="noStrike" dirty="0" err="1">
                <a:solidFill>
                  <a:srgbClr val="1B1B1B"/>
                </a:solidFill>
                <a:effectLst/>
                <a:latin typeface="Montserrat" pitchFamily="2" charset="77"/>
              </a:rPr>
              <a:t>Contiene</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componentes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reutilizables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utilizados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en</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distintas</a:t>
            </a:r>
            <a:r>
              <a:rPr lang="en-US" sz="1800" b="0" i="0" u="none" strike="noStrike" dirty="0">
                <a:solidFill>
                  <a:srgbClr val="1B1B1B"/>
                </a:solidFill>
                <a:effectLst/>
                <a:latin typeface="Montserrat" pitchFamily="2" charset="77"/>
              </a:rPr>
              <a:t> partes de la </a:t>
            </a:r>
            <a:r>
              <a:rPr lang="en-US" sz="1800" b="0" i="0" u="none" strike="noStrike" dirty="0" err="1">
                <a:solidFill>
                  <a:srgbClr val="1B1B1B"/>
                </a:solidFill>
                <a:effectLst/>
                <a:latin typeface="Montserrat" pitchFamily="2" charset="77"/>
              </a:rPr>
              <a:t>aplicación</a:t>
            </a:r>
            <a:r>
              <a:rPr lang="en-US" sz="1800" b="0" i="0" u="none" strike="noStrike" dirty="0">
                <a:solidFill>
                  <a:srgbClr val="1B1B1B"/>
                </a:solidFill>
                <a:effectLst/>
                <a:latin typeface="Montserrat" pitchFamily="2" charset="77"/>
              </a:rPr>
              <a:t>.</a:t>
            </a:r>
            <a:endParaRPr lang="en-US" sz="1800" b="0" i="0" u="none" strike="noStrike" dirty="0">
              <a:effectLst/>
              <a:latin typeface="Arial" panose="020B0604020202020204" pitchFamily="34" charset="0"/>
            </a:endParaRPr>
          </a:p>
          <a:p>
            <a:pPr marR="0" algn="l" rtl="0" fontAlgn="t">
              <a:buNone/>
            </a:pPr>
            <a:r>
              <a:rPr lang="en-US" sz="1800" b="1" i="0" u="none" strike="noStrike" dirty="0">
                <a:solidFill>
                  <a:srgbClr val="1B1B1B"/>
                </a:solidFill>
                <a:effectLst/>
                <a:latin typeface="Montserrat" pitchFamily="2" charset="77"/>
              </a:rPr>
              <a:t>project</a:t>
            </a:r>
            <a:endParaRPr lang="en-US" sz="1800" b="0" i="0" u="none" strike="noStrike" dirty="0">
              <a:effectLst/>
              <a:latin typeface="Arial" panose="020B0604020202020204" pitchFamily="34" charset="0"/>
            </a:endParaRPr>
          </a:p>
          <a:p>
            <a:pPr marR="0" algn="l" rtl="0" fontAlgn="t">
              <a:buNone/>
            </a:pPr>
            <a:r>
              <a:rPr lang="en-US" sz="1800" b="0" i="0" u="none" strike="noStrike" dirty="0" err="1">
                <a:solidFill>
                  <a:srgbClr val="1B1B1B"/>
                </a:solidFill>
                <a:effectLst/>
                <a:latin typeface="Montserrat" pitchFamily="2" charset="77"/>
              </a:rPr>
              <a:t>Incluye</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los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componentes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necesarios</a:t>
            </a:r>
            <a:r>
              <a:rPr lang="en-US" sz="1800" b="0" i="0" u="none" strike="noStrike" dirty="0">
                <a:solidFill>
                  <a:srgbClr val="1B1B1B"/>
                </a:solidFill>
                <a:effectLst/>
                <a:latin typeface="Montserrat" pitchFamily="2" charset="77"/>
              </a:rPr>
              <a:t> para </a:t>
            </a:r>
            <a:r>
              <a:rPr lang="en-US" sz="1800" b="0" i="0" u="none" strike="noStrike" dirty="0" err="1">
                <a:solidFill>
                  <a:srgbClr val="1B1B1B"/>
                </a:solidFill>
                <a:effectLst/>
                <a:latin typeface="Montserrat" pitchFamily="2" charset="77"/>
              </a:rPr>
              <a:t>gestionar</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proyectos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visualización</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creación</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asignación</a:t>
            </a:r>
            <a:r>
              <a:rPr lang="en-US" sz="1800" b="0" i="0" u="none" strike="noStrike" dirty="0">
                <a:solidFill>
                  <a:srgbClr val="1B1B1B"/>
                </a:solidFill>
                <a:effectLst/>
                <a:latin typeface="Montserrat" pitchFamily="2" charset="77"/>
              </a:rPr>
              <a:t> de </a:t>
            </a:r>
            <a:r>
              <a:rPr lang="en-US" sz="1800" b="0" i="0" u="none" strike="noStrike" dirty="0" err="1">
                <a:solidFill>
                  <a:srgbClr val="1B1B1B"/>
                </a:solidFill>
                <a:effectLst/>
                <a:latin typeface="Montserrat" pitchFamily="2" charset="77"/>
              </a:rPr>
              <a:t>empleados</a:t>
            </a:r>
            <a:r>
              <a:rPr lang="en-US" sz="1800" b="0" i="0" u="none" strike="noStrike" dirty="0">
                <a:solidFill>
                  <a:srgbClr val="1B1B1B"/>
                </a:solidFill>
                <a:effectLst/>
                <a:latin typeface="Montserrat" pitchFamily="2" charset="77"/>
              </a:rPr>
              <a:t>.</a:t>
            </a:r>
            <a:endParaRPr lang="en-US" sz="1800" b="0" i="0" u="none" strike="noStrike" dirty="0">
              <a:effectLst/>
              <a:latin typeface="Arial" panose="020B0604020202020204" pitchFamily="34" charset="0"/>
            </a:endParaRPr>
          </a:p>
          <a:p>
            <a:pPr marR="0" algn="l" rtl="0" fontAlgn="t">
              <a:buNone/>
            </a:pPr>
            <a:r>
              <a:rPr lang="en-US" sz="1800" b="1" i="0" u="none" strike="noStrike" dirty="0">
                <a:solidFill>
                  <a:srgbClr val="1B1B1B"/>
                </a:solidFill>
                <a:effectLst/>
                <a:latin typeface="Montserrat" pitchFamily="2" charset="77"/>
              </a:rPr>
              <a:t>general</a:t>
            </a:r>
            <a:endParaRPr lang="en-US" sz="1800" b="0" i="0" u="none" strike="noStrike" dirty="0">
              <a:effectLst/>
              <a:latin typeface="Arial" panose="020B0604020202020204" pitchFamily="34" charset="0"/>
            </a:endParaRPr>
          </a:p>
          <a:p>
            <a:pPr marR="0" algn="l" rtl="0" fontAlgn="t">
              <a:buNone/>
            </a:pPr>
            <a:r>
              <a:rPr lang="en-US" sz="1800" b="0" i="0" u="none" strike="noStrike" dirty="0" err="1">
                <a:solidFill>
                  <a:srgbClr val="1B1B1B"/>
                </a:solidFill>
                <a:effectLst/>
                <a:latin typeface="Montserrat" pitchFamily="2" charset="77"/>
              </a:rPr>
              <a:t>Incluye</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los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componentes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encargados</a:t>
            </a:r>
            <a:r>
              <a:rPr lang="en-US" sz="1800" b="0" i="0" u="none" strike="noStrike" dirty="0">
                <a:solidFill>
                  <a:srgbClr val="1B1B1B"/>
                </a:solidFill>
                <a:effectLst/>
                <a:latin typeface="Montserrat" pitchFamily="2" charset="77"/>
              </a:rPr>
              <a:t> de la </a:t>
            </a:r>
            <a:r>
              <a:rPr lang="en-US" sz="1800" b="0" i="0" u="none" strike="noStrike" dirty="0" err="1">
                <a:solidFill>
                  <a:srgbClr val="1B1B1B"/>
                </a:solidFill>
                <a:effectLst/>
                <a:latin typeface="Montserrat" pitchFamily="2" charset="77"/>
              </a:rPr>
              <a:t>gestión</a:t>
            </a:r>
            <a:r>
              <a:rPr lang="en-US" sz="1800" b="0" i="0" u="none" strike="noStrike" dirty="0">
                <a:solidFill>
                  <a:srgbClr val="1B1B1B"/>
                </a:solidFill>
                <a:effectLst/>
                <a:latin typeface="Montserrat" pitchFamily="2" charset="77"/>
              </a:rPr>
              <a:t> de </a:t>
            </a:r>
            <a:r>
              <a:rPr lang="en-US" sz="1800" b="0" i="0" u="none" strike="noStrike" dirty="0" err="1">
                <a:solidFill>
                  <a:srgbClr val="1B1B1B"/>
                </a:solidFill>
                <a:effectLst/>
                <a:latin typeface="Montserrat" pitchFamily="2" charset="77"/>
              </a:rPr>
              <a:t>empleados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listado</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creación</a:t>
            </a:r>
            <a:r>
              <a:rPr lang="en-US" sz="1800" b="0" i="0" u="none" strike="noStrike" dirty="0">
                <a:solidFill>
                  <a:srgbClr val="1B1B1B"/>
                </a:solidFill>
                <a:effectLst/>
                <a:latin typeface="Montserrat" pitchFamily="2" charset="77"/>
              </a:rPr>
              <a:t> y </a:t>
            </a:r>
            <a:r>
              <a:rPr lang="en-US" sz="1800" b="0" i="0" u="none" strike="noStrike" dirty="0" err="1">
                <a:solidFill>
                  <a:srgbClr val="1B1B1B"/>
                </a:solidFill>
                <a:effectLst/>
                <a:latin typeface="Montserrat" pitchFamily="2" charset="77"/>
              </a:rPr>
              <a:t>administración</a:t>
            </a:r>
            <a:r>
              <a:rPr lang="en-US" sz="1800" b="0" i="0" u="none" strike="noStrike" dirty="0">
                <a:solidFill>
                  <a:srgbClr val="1B1B1B"/>
                </a:solidFill>
                <a:effectLst/>
                <a:latin typeface="Montserrat" pitchFamily="2" charset="77"/>
              </a:rPr>
              <a:t> de </a:t>
            </a:r>
            <a:r>
              <a:rPr lang="en-US" sz="1800" b="0" i="0" u="none" strike="noStrike" dirty="0" err="1">
                <a:solidFill>
                  <a:srgbClr val="1B1B1B"/>
                </a:solidFill>
                <a:effectLst/>
                <a:latin typeface="Montserrat" pitchFamily="2" charset="77"/>
              </a:rPr>
              <a:t>su</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información</a:t>
            </a:r>
            <a:r>
              <a:rPr lang="en-US" sz="1800" b="0" i="0" u="none" strike="noStrike" dirty="0">
                <a:solidFill>
                  <a:srgbClr val="1B1B1B"/>
                </a:solidFill>
                <a:effectLst/>
                <a:latin typeface="Montserrat" pitchFamily="2" charset="77"/>
              </a:rPr>
              <a:t>.</a:t>
            </a:r>
            <a:endParaRPr lang="en-US" sz="1800" b="0" i="0" u="none" strike="noStrike" dirty="0">
              <a:effectLst/>
              <a:latin typeface="Arial" panose="020B0604020202020204" pitchFamily="34" charset="0"/>
            </a:endParaRPr>
          </a:p>
          <a:p>
            <a:pPr marR="0" algn="l" rtl="0" fontAlgn="t">
              <a:buNone/>
            </a:pPr>
            <a:r>
              <a:rPr lang="en-US" sz="1800" b="1" i="0" u="none" strike="noStrike" dirty="0">
                <a:solidFill>
                  <a:srgbClr val="1B1B1B"/>
                </a:solidFill>
                <a:effectLst/>
                <a:latin typeface="Montserrat" pitchFamily="2" charset="77"/>
              </a:rPr>
              <a:t>pages</a:t>
            </a:r>
            <a:endParaRPr lang="en-US" sz="1800" b="0" i="0" u="none" strike="noStrike" dirty="0">
              <a:effectLst/>
              <a:latin typeface="Arial" panose="020B0604020202020204" pitchFamily="34" charset="0"/>
            </a:endParaRPr>
          </a:p>
          <a:p>
            <a:pPr marR="0" algn="l" rtl="0" fontAlgn="t">
              <a:buNone/>
            </a:pPr>
            <a:r>
              <a:rPr lang="en-US" sz="1800" b="0" i="0" u="none" strike="noStrike" dirty="0">
                <a:solidFill>
                  <a:srgbClr val="1B1B1B"/>
                </a:solidFill>
                <a:effectLst/>
                <a:latin typeface="Montserrat" pitchFamily="2" charset="77"/>
              </a:rPr>
              <a:t>Define la </a:t>
            </a:r>
            <a:r>
              <a:rPr lang="en-US" sz="1800" b="0" i="0" u="none" strike="noStrike" dirty="0" err="1">
                <a:solidFill>
                  <a:srgbClr val="1B1B1B"/>
                </a:solidFill>
                <a:effectLst/>
                <a:latin typeface="Montserrat" pitchFamily="2" charset="77"/>
              </a:rPr>
              <a:t>estructura</a:t>
            </a:r>
            <a:r>
              <a:rPr lang="en-US" sz="1800" b="0" i="0" u="none" strike="noStrike" dirty="0">
                <a:solidFill>
                  <a:srgbClr val="1B1B1B"/>
                </a:solidFill>
                <a:effectLst/>
                <a:latin typeface="Montserrat" pitchFamily="2" charset="77"/>
              </a:rPr>
              <a:t> de </a:t>
            </a:r>
            <a:r>
              <a:rPr lang="en-US" sz="1800" b="0" i="0" u="none" strike="noStrike" dirty="0" err="1">
                <a:solidFill>
                  <a:srgbClr val="1B1B1B"/>
                </a:solidFill>
                <a:effectLst/>
                <a:latin typeface="Montserrat" pitchFamily="2" charset="77"/>
              </a:rPr>
              <a:t>navegación</a:t>
            </a:r>
            <a:r>
              <a:rPr lang="en-US" sz="1800" b="0" i="0" u="none" strike="noStrike" dirty="0">
                <a:solidFill>
                  <a:srgbClr val="1B1B1B"/>
                </a:solidFill>
                <a:effectLst/>
                <a:latin typeface="Montserrat" pitchFamily="2" charset="77"/>
              </a:rPr>
              <a:t> del frontend, </a:t>
            </a:r>
            <a:r>
              <a:rPr lang="en-US" sz="1800" b="0" i="0" u="none" strike="noStrike" dirty="0" err="1">
                <a:solidFill>
                  <a:srgbClr val="1B1B1B"/>
                </a:solidFill>
                <a:effectLst/>
                <a:latin typeface="Montserrat" pitchFamily="2" charset="77"/>
              </a:rPr>
              <a:t>cómo</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el</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usuario</a:t>
            </a:r>
            <a:r>
              <a:rPr lang="en-US" sz="1800" b="0" i="0" u="none" strike="noStrike" dirty="0">
                <a:solidFill>
                  <a:srgbClr val="1B1B1B"/>
                </a:solidFill>
                <a:effectLst/>
                <a:latin typeface="Montserrat" pitchFamily="2" charset="77"/>
              </a:rPr>
              <a:t> se </a:t>
            </a:r>
            <a:r>
              <a:rPr lang="en-US" sz="1800" b="0" i="0" u="none" strike="noStrike" dirty="0" err="1">
                <a:solidFill>
                  <a:srgbClr val="1B1B1B"/>
                </a:solidFill>
                <a:effectLst/>
                <a:latin typeface="Montserrat" pitchFamily="2" charset="77"/>
              </a:rPr>
              <a:t>mueve</a:t>
            </a:r>
            <a:r>
              <a:rPr lang="en-US" sz="1800" b="0" i="0" u="none" strike="noStrike" dirty="0">
                <a:solidFill>
                  <a:srgbClr val="1B1B1B"/>
                </a:solidFill>
                <a:effectLst/>
                <a:latin typeface="Montserrat" pitchFamily="2" charset="77"/>
              </a:rPr>
              <a:t> entre </a:t>
            </a:r>
            <a:r>
              <a:rPr lang="en-US" sz="1800" b="0" i="0" u="none" strike="noStrike" dirty="0" err="1">
                <a:solidFill>
                  <a:srgbClr val="1B1B1B"/>
                </a:solidFill>
                <a:effectLst/>
                <a:latin typeface="Montserrat" pitchFamily="2" charset="77"/>
              </a:rPr>
              <a:t>páginas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como</a:t>
            </a:r>
            <a:r>
              <a:rPr lang="en-US" sz="1800" b="0" i="0" u="none" strike="noStrike" dirty="0">
                <a:solidFill>
                  <a:srgbClr val="1B1B1B"/>
                </a:solidFill>
                <a:effectLst/>
                <a:latin typeface="Montserrat" pitchFamily="2" charset="77"/>
              </a:rPr>
              <a:t> la de </a:t>
            </a:r>
            <a:r>
              <a:rPr lang="en-US" sz="1800" b="0" i="0" u="none" strike="noStrike" dirty="0" err="1">
                <a:solidFill>
                  <a:srgbClr val="1B1B1B"/>
                </a:solidFill>
                <a:effectLst/>
                <a:latin typeface="Montserrat" pitchFamily="2" charset="77"/>
              </a:rPr>
              <a:t>inicio</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empleados</a:t>
            </a:r>
            <a:r>
              <a:rPr lang="en-US" sz="1800" b="0" i="0" u="none" strike="noStrike" dirty="0">
                <a:solidFill>
                  <a:srgbClr val="1B1B1B"/>
                </a:solidFill>
                <a:effectLst/>
                <a:latin typeface="Montserrat" pitchFamily="2" charset="77"/>
              </a:rPr>
              <a:t> o </a:t>
            </a:r>
            <a:r>
              <a:rPr lang="en-US" sz="1800" b="0" i="0" u="none" strike="noStrike" dirty="0" err="1">
                <a:solidFill>
                  <a:srgbClr val="1B1B1B"/>
                </a:solidFill>
                <a:effectLst/>
                <a:latin typeface="Montserrat" pitchFamily="2" charset="77"/>
              </a:rPr>
              <a:t>proyectos</a:t>
            </a:r>
            <a:r>
              <a:rPr lang="en-US" sz="1800" b="0" i="0" u="none" strike="noStrike" dirty="0">
                <a:solidFill>
                  <a:srgbClr val="1B1B1B"/>
                </a:solidFill>
                <a:effectLst/>
                <a:latin typeface="Montserrat" pitchFamily="2" charset="77"/>
              </a:rPr>
              <a:t>.</a:t>
            </a:r>
            <a:endParaRPr lang="en-US" sz="1800" b="0" i="0" u="none" strike="noStrike" dirty="0">
              <a:effectLst/>
              <a:latin typeface="Arial" panose="020B0604020202020204" pitchFamily="34" charset="0"/>
            </a:endParaRPr>
          </a:p>
          <a:p>
            <a:pPr marR="0" algn="l" rtl="0" fontAlgn="t">
              <a:buNone/>
            </a:pPr>
            <a:r>
              <a:rPr lang="en-US" sz="1800" b="1" i="0" u="none" strike="noStrike" dirty="0">
                <a:solidFill>
                  <a:srgbClr val="1B1B1B"/>
                </a:solidFill>
                <a:effectLst/>
                <a:latin typeface="Montserrat" pitchFamily="2" charset="77"/>
              </a:rPr>
              <a:t>Stores</a:t>
            </a:r>
            <a:endParaRPr lang="en-US" sz="1800" b="0" i="0" u="none" strike="noStrike" dirty="0">
              <a:solidFill>
                <a:schemeClr val="dk1"/>
              </a:solidFill>
              <a:effectLst/>
              <a:latin typeface="Arial" panose="020B0604020202020204" pitchFamily="34" charset="0"/>
            </a:endParaRPr>
          </a:p>
          <a:p>
            <a:pPr marR="0" algn="l" rtl="0" fontAlgn="t">
              <a:buNone/>
            </a:pPr>
            <a:r>
              <a:rPr lang="en-US" sz="1800" b="0" i="0" u="none" strike="noStrike" dirty="0" err="1">
                <a:solidFill>
                  <a:srgbClr val="1B1B1B"/>
                </a:solidFill>
                <a:effectLst/>
                <a:latin typeface="Montserrat" pitchFamily="2" charset="77"/>
              </a:rPr>
              <a:t>Gestiona</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el</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estado</a:t>
            </a:r>
            <a:r>
              <a:rPr lang="en-US" sz="1800" b="0" i="0" u="none" strike="noStrike" dirty="0">
                <a:solidFill>
                  <a:srgbClr val="1B1B1B"/>
                </a:solidFill>
                <a:effectLst/>
                <a:latin typeface="Montserrat" pitchFamily="2" charset="77"/>
              </a:rPr>
              <a:t> de la </a:t>
            </a:r>
            <a:r>
              <a:rPr lang="en-US" sz="1800" b="0" i="0" u="none" strike="noStrike" dirty="0" err="1">
                <a:solidFill>
                  <a:srgbClr val="1B1B1B"/>
                </a:solidFill>
                <a:effectLst/>
                <a:latin typeface="Montserrat" pitchFamily="2" charset="77"/>
              </a:rPr>
              <a:t>aplicación</a:t>
            </a:r>
            <a:r>
              <a:rPr lang="en-US" sz="1800" b="0" i="0" u="none" strike="noStrike" dirty="0">
                <a:solidFill>
                  <a:srgbClr val="1B1B1B"/>
                </a:solidFill>
                <a:effectLst/>
                <a:latin typeface="Montserrat" pitchFamily="2" charset="77"/>
              </a:rPr>
              <a:t> y las </a:t>
            </a:r>
            <a:r>
              <a:rPr lang="en-US" sz="1800" b="0" i="0" u="none" strike="noStrike" dirty="0" err="1">
                <a:solidFill>
                  <a:srgbClr val="1B1B1B"/>
                </a:solidFill>
                <a:effectLst/>
                <a:latin typeface="Montserrat" pitchFamily="2" charset="77"/>
              </a:rPr>
              <a:t>llamadas</a:t>
            </a:r>
            <a:r>
              <a:rPr lang="en-US" sz="1800" b="0" i="0" u="none" strike="noStrike" dirty="0">
                <a:solidFill>
                  <a:srgbClr val="1B1B1B"/>
                </a:solidFill>
                <a:effectLst/>
                <a:latin typeface="Montserrat" pitchFamily="2" charset="77"/>
              </a:rPr>
              <a:t> a la API </a:t>
            </a:r>
            <a:r>
              <a:rPr lang="en-US" sz="1800" b="0" i="0" u="none" strike="noStrike" dirty="0" err="1">
                <a:solidFill>
                  <a:srgbClr val="1B1B1B"/>
                </a:solidFill>
                <a:effectLst/>
                <a:latin typeface="Montserrat" pitchFamily="2" charset="77"/>
              </a:rPr>
              <a:t>mediante</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Pinia</a:t>
            </a:r>
            <a:r>
              <a:rPr lang="en-US" sz="1800" b="0" i="0" u="none" strike="noStrike" dirty="0">
                <a:solidFill>
                  <a:srgbClr val="1B1B1B"/>
                </a:solidFill>
                <a:effectLst/>
                <a:latin typeface="Montserrat" pitchFamily="2" charset="77"/>
              </a:rPr>
              <a:t>. Cada store </a:t>
            </a:r>
            <a:r>
              <a:rPr lang="en-US" sz="1800" b="0" i="0" u="none" strike="noStrike" dirty="0" err="1">
                <a:solidFill>
                  <a:srgbClr val="1B1B1B"/>
                </a:solidFill>
                <a:effectLst/>
                <a:latin typeface="Montserrat" pitchFamily="2" charset="77"/>
              </a:rPr>
              <a:t>centraliza</a:t>
            </a:r>
            <a:r>
              <a:rPr lang="en-US" sz="1800" b="0" i="0" u="none" strike="noStrike" dirty="0">
                <a:solidFill>
                  <a:srgbClr val="1B1B1B"/>
                </a:solidFill>
                <a:effectLst/>
                <a:latin typeface="Montserrat" pitchFamily="2" charset="77"/>
              </a:rPr>
              <a:t> la </a:t>
            </a:r>
            <a:r>
              <a:rPr lang="en-US" sz="1800" b="0" i="0" u="none" strike="noStrike" dirty="0" err="1">
                <a:solidFill>
                  <a:srgbClr val="1B1B1B"/>
                </a:solidFill>
                <a:effectLst/>
                <a:latin typeface="Montserrat" pitchFamily="2" charset="77"/>
              </a:rPr>
              <a:t>lógica</a:t>
            </a:r>
            <a:r>
              <a:rPr lang="en-US" sz="1800" b="0" i="0" u="none" strike="noStrike" dirty="0">
                <a:solidFill>
                  <a:srgbClr val="1B1B1B"/>
                </a:solidFill>
                <a:effectLst/>
                <a:latin typeface="Montserrat" pitchFamily="2" charset="77"/>
              </a:rPr>
              <a:t> de </a:t>
            </a:r>
            <a:r>
              <a:rPr lang="en-US" sz="1800" b="0" i="0" u="none" strike="noStrike" dirty="0" err="1">
                <a:solidFill>
                  <a:srgbClr val="1B1B1B"/>
                </a:solidFill>
                <a:effectLst/>
                <a:latin typeface="Montserrat" pitchFamily="2" charset="77"/>
              </a:rPr>
              <a:t>datos</a:t>
            </a:r>
            <a:r>
              <a:rPr lang="en-US" sz="1800" b="0" i="0" u="none" strike="noStrike" dirty="0">
                <a:solidFill>
                  <a:srgbClr val="1B1B1B"/>
                </a:solidFill>
                <a:effectLst/>
                <a:latin typeface="Montserrat" pitchFamily="2" charset="77"/>
              </a:rPr>
              <a:t> para </a:t>
            </a:r>
            <a:r>
              <a:rPr lang="en-US" sz="1800" b="0" i="0" u="none" strike="noStrike" dirty="0" err="1">
                <a:solidFill>
                  <a:srgbClr val="1B1B1B"/>
                </a:solidFill>
                <a:effectLst/>
                <a:latin typeface="Montserrat" pitchFamily="2" charset="77"/>
              </a:rPr>
              <a:t>empleados</a:t>
            </a:r>
            <a:r>
              <a:rPr lang="en-US" sz="1800" b="0" i="0" u="none" strike="noStrike" dirty="0">
                <a:solidFill>
                  <a:srgbClr val="1B1B1B"/>
                </a:solidFill>
                <a:effectLst/>
                <a:latin typeface="Montserrat" pitchFamily="2" charset="77"/>
              </a:rPr>
              <a:t>, </a:t>
            </a:r>
            <a:r>
              <a:rPr lang="en-US" sz="1800" b="0" i="0" u="none" strike="noStrike" dirty="0" err="1">
                <a:solidFill>
                  <a:srgbClr val="1B1B1B"/>
                </a:solidFill>
                <a:effectLst/>
                <a:latin typeface="Montserrat" pitchFamily="2" charset="77"/>
              </a:rPr>
              <a:t>proyectos</a:t>
            </a:r>
            <a:r>
              <a:rPr lang="en-US" sz="1800" b="0" i="0" u="none" strike="noStrike" dirty="0">
                <a:solidFill>
                  <a:srgbClr val="1B1B1B"/>
                </a:solidFill>
                <a:effectLst/>
                <a:latin typeface="Montserrat" pitchFamily="2" charset="77"/>
              </a:rPr>
              <a:t> y </a:t>
            </a:r>
            <a:r>
              <a:rPr lang="en-US" sz="1800" b="0" i="0" u="none" strike="noStrike" dirty="0" err="1">
                <a:solidFill>
                  <a:srgbClr val="1B1B1B"/>
                </a:solidFill>
                <a:effectLst/>
                <a:latin typeface="Montserrat" pitchFamily="2" charset="77"/>
              </a:rPr>
              <a:t>asignaciones</a:t>
            </a:r>
            <a:endParaRPr lang="en-US" sz="1800" b="0" i="0" u="none" strike="noStrike" dirty="0">
              <a:effectLst/>
              <a:latin typeface="Arial" panose="020B0604020202020204" pitchFamily="34" charset="0"/>
            </a:endParaRPr>
          </a:p>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635661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ED30D721-2A8C-771E-2011-C37F5B41FBF8}"/>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D6141C20-03DC-B8B9-93BF-18C9E3D972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88DEA22F-D17B-43CB-D9E3-F1D9FC078FD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buNone/>
            </a:pPr>
            <a:r>
              <a:rPr lang="en-US" sz="2800" b="1" i="0" u="none" strike="noStrike" dirty="0">
                <a:solidFill>
                  <a:srgbClr val="000000"/>
                </a:solidFill>
                <a:effectLst/>
              </a:rPr>
              <a:t>config</a:t>
            </a:r>
            <a:br>
              <a:rPr lang="en-US" sz="2800" b="0" i="0" u="none" strike="noStrike" dirty="0">
                <a:solidFill>
                  <a:srgbClr val="000000"/>
                </a:solidFill>
                <a:effectLst/>
              </a:rPr>
            </a:br>
            <a:r>
              <a:rPr lang="en-US" sz="2800" b="0" i="0" u="none" strike="noStrike" dirty="0" err="1">
                <a:solidFill>
                  <a:srgbClr val="000000"/>
                </a:solidFill>
                <a:effectLst/>
              </a:rPr>
              <a:t>Contiene</a:t>
            </a:r>
            <a:r>
              <a:rPr lang="en-US" sz="2800" b="0" i="0" u="none" strike="noStrike" dirty="0">
                <a:solidFill>
                  <a:srgbClr val="000000"/>
                </a:solidFill>
                <a:effectLst/>
              </a:rPr>
              <a:t> la </a:t>
            </a:r>
            <a:r>
              <a:rPr lang="en-US" sz="2800" b="0" i="0" u="none" strike="noStrike" dirty="0" err="1">
                <a:solidFill>
                  <a:srgbClr val="000000"/>
                </a:solidFill>
                <a:effectLst/>
              </a:rPr>
              <a:t>configuración</a:t>
            </a:r>
            <a:r>
              <a:rPr lang="en-US" sz="2800" b="0" i="0" u="none" strike="noStrike" dirty="0">
                <a:solidFill>
                  <a:srgbClr val="000000"/>
                </a:solidFill>
                <a:effectLst/>
              </a:rPr>
              <a:t> general de la </a:t>
            </a:r>
            <a:r>
              <a:rPr lang="en-US" sz="2800" b="0" i="0" u="none" strike="noStrike" dirty="0" err="1">
                <a:solidFill>
                  <a:srgbClr val="000000"/>
                </a:solidFill>
                <a:effectLst/>
              </a:rPr>
              <a:t>aplicación</a:t>
            </a:r>
            <a:r>
              <a:rPr lang="en-US" sz="2800" b="0" i="0" u="none" strike="noStrike" dirty="0">
                <a:solidFill>
                  <a:srgbClr val="000000"/>
                </a:solidFill>
                <a:effectLst/>
              </a:rPr>
              <a:t>, </a:t>
            </a:r>
            <a:r>
              <a:rPr lang="en-US" sz="2800" b="0" i="0" u="none" strike="noStrike" dirty="0" err="1">
                <a:solidFill>
                  <a:srgbClr val="000000"/>
                </a:solidFill>
                <a:effectLst/>
              </a:rPr>
              <a:t>como</a:t>
            </a:r>
            <a:r>
              <a:rPr lang="en-US" sz="2800" b="0" i="0" u="none" strike="noStrike" dirty="0">
                <a:solidFill>
                  <a:srgbClr val="000000"/>
                </a:solidFill>
                <a:effectLst/>
              </a:rPr>
              <a:t> la </a:t>
            </a:r>
            <a:r>
              <a:rPr lang="en-US" sz="2800" b="0" i="0" u="none" strike="noStrike" dirty="0" err="1">
                <a:solidFill>
                  <a:srgbClr val="000000"/>
                </a:solidFill>
                <a:effectLst/>
              </a:rPr>
              <a:t>conexión</a:t>
            </a:r>
            <a:r>
              <a:rPr lang="en-US" sz="2800" b="0" i="0" u="none" strike="noStrike" dirty="0">
                <a:solidFill>
                  <a:srgbClr val="000000"/>
                </a:solidFill>
                <a:effectLst/>
              </a:rPr>
              <a:t> a la base de </a:t>
            </a:r>
            <a:r>
              <a:rPr lang="en-US" sz="2800" b="0" i="0" u="none" strike="noStrike" dirty="0" err="1">
                <a:solidFill>
                  <a:srgbClr val="000000"/>
                </a:solidFill>
                <a:effectLst/>
              </a:rPr>
              <a:t>datos</a:t>
            </a:r>
            <a:r>
              <a:rPr lang="en-US" sz="2800" b="0" i="0" u="none" strike="noStrike" dirty="0">
                <a:solidFill>
                  <a:srgbClr val="000000"/>
                </a:solidFill>
                <a:effectLst/>
              </a:rPr>
              <a:t> y </a:t>
            </a:r>
            <a:r>
              <a:rPr lang="en-US" sz="2800" b="0" i="0" u="none" strike="noStrike" dirty="0" err="1">
                <a:solidFill>
                  <a:srgbClr val="000000"/>
                </a:solidFill>
                <a:effectLst/>
              </a:rPr>
              <a:t>otros</a:t>
            </a:r>
            <a:r>
              <a:rPr lang="en-US" sz="2800" b="0" i="0" u="none" strike="noStrike" dirty="0">
                <a:solidFill>
                  <a:srgbClr val="000000"/>
                </a:solidFill>
                <a:effectLst/>
              </a:rPr>
              <a:t> </a:t>
            </a:r>
            <a:r>
              <a:rPr lang="en-US" sz="2800" b="0" i="0" u="none" strike="noStrike" dirty="0" err="1">
                <a:solidFill>
                  <a:srgbClr val="000000"/>
                </a:solidFill>
                <a:effectLst/>
              </a:rPr>
              <a:t>ajustes</a:t>
            </a:r>
            <a:r>
              <a:rPr lang="en-US" sz="2800" b="0" i="0" u="none" strike="noStrike" dirty="0">
                <a:solidFill>
                  <a:srgbClr val="000000"/>
                </a:solidFill>
                <a:effectLst/>
              </a:rPr>
              <a:t> </a:t>
            </a:r>
            <a:r>
              <a:rPr lang="en-US" sz="2800" b="0" i="0" u="none" strike="noStrike" dirty="0" err="1">
                <a:solidFill>
                  <a:srgbClr val="000000"/>
                </a:solidFill>
                <a:effectLst/>
              </a:rPr>
              <a:t>técnicos</a:t>
            </a:r>
            <a:r>
              <a:rPr lang="en-US" sz="2800" b="0" i="0" u="none" strike="noStrike" dirty="0">
                <a:solidFill>
                  <a:srgbClr val="000000"/>
                </a:solidFill>
                <a:effectLst/>
              </a:rPr>
              <a:t> </a:t>
            </a:r>
            <a:r>
              <a:rPr lang="en-US" sz="2800" b="0" i="0" u="none" strike="noStrike" dirty="0" err="1">
                <a:solidFill>
                  <a:srgbClr val="000000"/>
                </a:solidFill>
                <a:effectLst/>
              </a:rPr>
              <a:t>necesarios</a:t>
            </a:r>
            <a:r>
              <a:rPr lang="en-US" sz="2800" b="0" i="0" u="none" strike="noStrike" dirty="0">
                <a:solidFill>
                  <a:srgbClr val="000000"/>
                </a:solidFill>
                <a:effectLst/>
              </a:rPr>
              <a:t> para que </a:t>
            </a:r>
            <a:r>
              <a:rPr lang="en-US" sz="2800" b="0" i="0" u="none" strike="noStrike" dirty="0" err="1">
                <a:solidFill>
                  <a:srgbClr val="000000"/>
                </a:solidFill>
                <a:effectLst/>
              </a:rPr>
              <a:t>todo</a:t>
            </a:r>
            <a:r>
              <a:rPr lang="en-US" sz="2800" b="0" i="0" u="none" strike="noStrike" dirty="0">
                <a:solidFill>
                  <a:srgbClr val="000000"/>
                </a:solidFill>
                <a:effectLst/>
              </a:rPr>
              <a:t> </a:t>
            </a:r>
            <a:r>
              <a:rPr lang="en-US" sz="2800" b="0" i="0" u="none" strike="noStrike" dirty="0" err="1">
                <a:solidFill>
                  <a:srgbClr val="000000"/>
                </a:solidFill>
                <a:effectLst/>
              </a:rPr>
              <a:t>funcione</a:t>
            </a:r>
            <a:r>
              <a:rPr lang="en-US" sz="2800" b="0" i="0" u="none" strike="noStrike" dirty="0">
                <a:solidFill>
                  <a:srgbClr val="000000"/>
                </a:solidFill>
                <a:effectLst/>
              </a:rPr>
              <a:t> </a:t>
            </a:r>
            <a:r>
              <a:rPr lang="en-US" sz="2800" b="0" i="0" u="none" strike="noStrike" dirty="0" err="1">
                <a:solidFill>
                  <a:srgbClr val="000000"/>
                </a:solidFill>
                <a:effectLst/>
              </a:rPr>
              <a:t>correctamente</a:t>
            </a:r>
            <a:r>
              <a:rPr lang="en-US" sz="2800" b="0" i="0" u="none" strike="noStrike" dirty="0">
                <a:solidFill>
                  <a:srgbClr val="000000"/>
                </a:solidFill>
                <a:effectLst/>
              </a:rPr>
              <a:t>.</a:t>
            </a:r>
          </a:p>
          <a:p>
            <a:pPr algn="l">
              <a:buNone/>
            </a:pPr>
            <a:r>
              <a:rPr lang="en-US" sz="2800" b="1" i="0" u="none" strike="noStrike" dirty="0">
                <a:solidFill>
                  <a:srgbClr val="000000"/>
                </a:solidFill>
                <a:effectLst/>
              </a:rPr>
              <a:t>controller</a:t>
            </a:r>
            <a:br>
              <a:rPr lang="en-US" sz="2800" b="0" i="0" u="none" strike="noStrike" dirty="0">
                <a:solidFill>
                  <a:srgbClr val="000000"/>
                </a:solidFill>
                <a:effectLst/>
              </a:rPr>
            </a:br>
            <a:r>
              <a:rPr lang="en-US" sz="2800" b="0" i="0" u="none" strike="noStrike" dirty="0" err="1">
                <a:solidFill>
                  <a:srgbClr val="000000"/>
                </a:solidFill>
                <a:effectLst/>
              </a:rPr>
              <a:t>Gestiona</a:t>
            </a:r>
            <a:r>
              <a:rPr lang="en-US" sz="2800" b="0" i="0" u="none" strike="noStrike" dirty="0">
                <a:solidFill>
                  <a:srgbClr val="000000"/>
                </a:solidFill>
                <a:effectLst/>
              </a:rPr>
              <a:t> las </a:t>
            </a:r>
            <a:r>
              <a:rPr lang="en-US" sz="2800" b="0" i="0" u="none" strike="noStrike" dirty="0" err="1">
                <a:solidFill>
                  <a:srgbClr val="000000"/>
                </a:solidFill>
                <a:effectLst/>
              </a:rPr>
              <a:t>peticiones</a:t>
            </a:r>
            <a:r>
              <a:rPr lang="en-US" sz="2800" b="0" i="0" u="none" strike="noStrike" dirty="0">
                <a:solidFill>
                  <a:srgbClr val="000000"/>
                </a:solidFill>
                <a:effectLst/>
              </a:rPr>
              <a:t> que </a:t>
            </a:r>
            <a:r>
              <a:rPr lang="en-US" sz="2800" b="0" i="0" u="none" strike="noStrike" dirty="0" err="1">
                <a:solidFill>
                  <a:srgbClr val="000000"/>
                </a:solidFill>
                <a:effectLst/>
              </a:rPr>
              <a:t>llegan</a:t>
            </a:r>
            <a:r>
              <a:rPr lang="en-US" sz="2800" b="0" i="0" u="none" strike="noStrike" dirty="0">
                <a:solidFill>
                  <a:srgbClr val="000000"/>
                </a:solidFill>
                <a:effectLst/>
              </a:rPr>
              <a:t> </a:t>
            </a:r>
            <a:r>
              <a:rPr lang="en-US" sz="2800" b="0" i="0" u="none" strike="noStrike" dirty="0" err="1">
                <a:solidFill>
                  <a:srgbClr val="000000"/>
                </a:solidFill>
                <a:effectLst/>
              </a:rPr>
              <a:t>desde</a:t>
            </a:r>
            <a:r>
              <a:rPr lang="en-US" sz="2800" b="0" i="0" u="none" strike="noStrike" dirty="0">
                <a:solidFill>
                  <a:srgbClr val="000000"/>
                </a:solidFill>
                <a:effectLst/>
              </a:rPr>
              <a:t> </a:t>
            </a:r>
            <a:r>
              <a:rPr lang="en-US" sz="2800" b="0" i="0" u="none" strike="noStrike" dirty="0" err="1">
                <a:solidFill>
                  <a:srgbClr val="000000"/>
                </a:solidFill>
                <a:effectLst/>
              </a:rPr>
              <a:t>el</a:t>
            </a:r>
            <a:r>
              <a:rPr lang="en-US" sz="2800" b="0" i="0" u="none" strike="noStrike" dirty="0">
                <a:solidFill>
                  <a:srgbClr val="000000"/>
                </a:solidFill>
                <a:effectLst/>
              </a:rPr>
              <a:t> frontend. </a:t>
            </a:r>
            <a:r>
              <a:rPr lang="en-US" sz="2800" b="0" i="0" u="none" strike="noStrike" dirty="0" err="1">
                <a:solidFill>
                  <a:srgbClr val="000000"/>
                </a:solidFill>
                <a:effectLst/>
              </a:rPr>
              <a:t>Aquí</a:t>
            </a:r>
            <a:r>
              <a:rPr lang="en-US" sz="2800" b="0" i="0" u="none" strike="noStrike" dirty="0">
                <a:solidFill>
                  <a:srgbClr val="000000"/>
                </a:solidFill>
                <a:effectLst/>
              </a:rPr>
              <a:t> es </a:t>
            </a:r>
            <a:r>
              <a:rPr lang="en-US" sz="2800" b="0" i="0" u="none" strike="noStrike" dirty="0" err="1">
                <a:solidFill>
                  <a:srgbClr val="000000"/>
                </a:solidFill>
                <a:effectLst/>
              </a:rPr>
              <a:t>donde</a:t>
            </a:r>
            <a:r>
              <a:rPr lang="en-US" sz="2800" b="0" i="0" u="none" strike="noStrike" dirty="0">
                <a:solidFill>
                  <a:srgbClr val="000000"/>
                </a:solidFill>
                <a:effectLst/>
              </a:rPr>
              <a:t> se </a:t>
            </a:r>
            <a:r>
              <a:rPr lang="en-US" sz="2800" b="0" i="0" u="none" strike="noStrike" dirty="0" err="1">
                <a:solidFill>
                  <a:srgbClr val="000000"/>
                </a:solidFill>
                <a:effectLst/>
              </a:rPr>
              <a:t>reciben</a:t>
            </a:r>
            <a:r>
              <a:rPr lang="en-US" sz="2800" b="0" i="0" u="none" strike="noStrike" dirty="0">
                <a:solidFill>
                  <a:srgbClr val="000000"/>
                </a:solidFill>
                <a:effectLst/>
              </a:rPr>
              <a:t> y </a:t>
            </a:r>
            <a:r>
              <a:rPr lang="en-US" sz="2800" b="0" i="0" u="none" strike="noStrike" dirty="0" err="1">
                <a:solidFill>
                  <a:srgbClr val="000000"/>
                </a:solidFill>
                <a:effectLst/>
              </a:rPr>
              <a:t>procesan</a:t>
            </a:r>
            <a:r>
              <a:rPr lang="en-US" sz="2800" b="0" i="0" u="none" strike="noStrike" dirty="0">
                <a:solidFill>
                  <a:srgbClr val="000000"/>
                </a:solidFill>
                <a:effectLst/>
              </a:rPr>
              <a:t> las solicitudes de </a:t>
            </a:r>
            <a:r>
              <a:rPr lang="en-US" sz="2800" b="0" i="0" u="none" strike="noStrike" dirty="0" err="1">
                <a:solidFill>
                  <a:srgbClr val="000000"/>
                </a:solidFill>
                <a:effectLst/>
              </a:rPr>
              <a:t>los</a:t>
            </a:r>
            <a:r>
              <a:rPr lang="en-US" sz="2800" b="0" i="0" u="none" strike="noStrike" dirty="0">
                <a:solidFill>
                  <a:srgbClr val="000000"/>
                </a:solidFill>
                <a:effectLst/>
              </a:rPr>
              <a:t> </a:t>
            </a:r>
            <a:r>
              <a:rPr lang="en-US" sz="2800" b="0" i="0" u="none" strike="noStrike" dirty="0" err="1">
                <a:solidFill>
                  <a:srgbClr val="000000"/>
                </a:solidFill>
                <a:effectLst/>
              </a:rPr>
              <a:t>usuarios</a:t>
            </a:r>
            <a:r>
              <a:rPr lang="en-US" sz="2800" b="0" i="0" u="none" strike="noStrike" dirty="0">
                <a:solidFill>
                  <a:srgbClr val="000000"/>
                </a:solidFill>
                <a:effectLst/>
              </a:rPr>
              <a:t>.</a:t>
            </a:r>
          </a:p>
          <a:p>
            <a:pPr algn="l">
              <a:buNone/>
            </a:pPr>
            <a:r>
              <a:rPr lang="en-US" sz="2800" b="1" i="0" u="none" strike="noStrike" dirty="0" err="1">
                <a:solidFill>
                  <a:srgbClr val="000000"/>
                </a:solidFill>
                <a:effectLst/>
              </a:rPr>
              <a:t>dto</a:t>
            </a:r>
            <a:br>
              <a:rPr lang="en-US" sz="2800" b="0" i="0" u="none" strike="noStrike" dirty="0">
                <a:solidFill>
                  <a:srgbClr val="000000"/>
                </a:solidFill>
                <a:effectLst/>
              </a:rPr>
            </a:br>
            <a:r>
              <a:rPr lang="en-US" sz="2800" b="0" i="0" u="none" strike="noStrike" dirty="0">
                <a:solidFill>
                  <a:srgbClr val="000000"/>
                </a:solidFill>
                <a:effectLst/>
              </a:rPr>
              <a:t>Define </a:t>
            </a:r>
            <a:r>
              <a:rPr lang="en-US" sz="2800" b="0" i="0" u="none" strike="noStrike" dirty="0" err="1">
                <a:solidFill>
                  <a:srgbClr val="000000"/>
                </a:solidFill>
                <a:effectLst/>
              </a:rPr>
              <a:t>estructuras</a:t>
            </a:r>
            <a:r>
              <a:rPr lang="en-US" sz="2800" b="0" i="0" u="none" strike="noStrike" dirty="0">
                <a:solidFill>
                  <a:srgbClr val="000000"/>
                </a:solidFill>
                <a:effectLst/>
              </a:rPr>
              <a:t> de </a:t>
            </a:r>
            <a:r>
              <a:rPr lang="en-US" sz="2800" b="0" i="0" u="none" strike="noStrike" dirty="0" err="1">
                <a:solidFill>
                  <a:srgbClr val="000000"/>
                </a:solidFill>
                <a:effectLst/>
              </a:rPr>
              <a:t>datos</a:t>
            </a:r>
            <a:r>
              <a:rPr lang="en-US" sz="2800" b="0" i="0" u="none" strike="noStrike" dirty="0">
                <a:solidFill>
                  <a:srgbClr val="000000"/>
                </a:solidFill>
                <a:effectLst/>
              </a:rPr>
              <a:t> </a:t>
            </a:r>
            <a:r>
              <a:rPr lang="en-US" sz="2800" b="0" i="0" u="none" strike="noStrike" dirty="0" err="1">
                <a:solidFill>
                  <a:srgbClr val="000000"/>
                </a:solidFill>
                <a:effectLst/>
              </a:rPr>
              <a:t>simplificadas</a:t>
            </a:r>
            <a:r>
              <a:rPr lang="en-US" sz="2800" b="0" i="0" u="none" strike="noStrike" dirty="0">
                <a:solidFill>
                  <a:srgbClr val="000000"/>
                </a:solidFill>
                <a:effectLst/>
              </a:rPr>
              <a:t> que se </a:t>
            </a:r>
            <a:r>
              <a:rPr lang="en-US" sz="2800" b="0" i="0" u="none" strike="noStrike" dirty="0" err="1">
                <a:solidFill>
                  <a:srgbClr val="000000"/>
                </a:solidFill>
                <a:effectLst/>
              </a:rPr>
              <a:t>usan</a:t>
            </a:r>
            <a:r>
              <a:rPr lang="en-US" sz="2800" b="0" i="0" u="none" strike="noStrike" dirty="0">
                <a:solidFill>
                  <a:srgbClr val="000000"/>
                </a:solidFill>
                <a:effectLst/>
              </a:rPr>
              <a:t> para </a:t>
            </a:r>
            <a:r>
              <a:rPr lang="en-US" sz="2800" b="0" i="0" u="none" strike="noStrike" dirty="0" err="1">
                <a:solidFill>
                  <a:srgbClr val="000000"/>
                </a:solidFill>
                <a:effectLst/>
              </a:rPr>
              <a:t>enviar</a:t>
            </a:r>
            <a:r>
              <a:rPr lang="en-US" sz="2800" b="0" i="0" u="none" strike="noStrike" dirty="0">
                <a:solidFill>
                  <a:srgbClr val="000000"/>
                </a:solidFill>
                <a:effectLst/>
              </a:rPr>
              <a:t> o </a:t>
            </a:r>
            <a:r>
              <a:rPr lang="en-US" sz="2800" b="0" i="0" u="none" strike="noStrike" dirty="0" err="1">
                <a:solidFill>
                  <a:srgbClr val="000000"/>
                </a:solidFill>
                <a:effectLst/>
              </a:rPr>
              <a:t>recibir</a:t>
            </a:r>
            <a:r>
              <a:rPr lang="en-US" sz="2800" b="0" i="0" u="none" strike="noStrike" dirty="0">
                <a:solidFill>
                  <a:srgbClr val="000000"/>
                </a:solidFill>
                <a:effectLst/>
              </a:rPr>
              <a:t> </a:t>
            </a:r>
            <a:r>
              <a:rPr lang="en-US" sz="2800" b="0" i="0" u="none" strike="noStrike" dirty="0" err="1">
                <a:solidFill>
                  <a:srgbClr val="000000"/>
                </a:solidFill>
                <a:effectLst/>
              </a:rPr>
              <a:t>información</a:t>
            </a:r>
            <a:r>
              <a:rPr lang="en-US" sz="2800" b="0" i="0" u="none" strike="noStrike" dirty="0">
                <a:solidFill>
                  <a:srgbClr val="000000"/>
                </a:solidFill>
                <a:effectLst/>
              </a:rPr>
              <a:t> entre </a:t>
            </a:r>
            <a:r>
              <a:rPr lang="en-US" sz="2800" b="0" i="0" u="none" strike="noStrike" dirty="0" err="1">
                <a:solidFill>
                  <a:srgbClr val="000000"/>
                </a:solidFill>
                <a:effectLst/>
              </a:rPr>
              <a:t>el</a:t>
            </a:r>
            <a:r>
              <a:rPr lang="en-US" sz="2800" b="0" i="0" u="none" strike="noStrike" dirty="0">
                <a:solidFill>
                  <a:srgbClr val="000000"/>
                </a:solidFill>
                <a:effectLst/>
              </a:rPr>
              <a:t> frontend y </a:t>
            </a:r>
            <a:r>
              <a:rPr lang="en-US" sz="2800" b="0" i="0" u="none" strike="noStrike" dirty="0" err="1">
                <a:solidFill>
                  <a:srgbClr val="000000"/>
                </a:solidFill>
                <a:effectLst/>
              </a:rPr>
              <a:t>el</a:t>
            </a:r>
            <a:r>
              <a:rPr lang="en-US" sz="2800" b="0" i="0" u="none" strike="noStrike" dirty="0">
                <a:solidFill>
                  <a:srgbClr val="000000"/>
                </a:solidFill>
                <a:effectLst/>
              </a:rPr>
              <a:t> backend.</a:t>
            </a:r>
          </a:p>
          <a:p>
            <a:pPr algn="l">
              <a:buNone/>
            </a:pPr>
            <a:r>
              <a:rPr lang="en-US" sz="2800" b="1" i="0" u="none" strike="noStrike" dirty="0">
                <a:solidFill>
                  <a:srgbClr val="000000"/>
                </a:solidFill>
                <a:effectLst/>
              </a:rPr>
              <a:t>entity</a:t>
            </a:r>
            <a:br>
              <a:rPr lang="en-US" sz="2800" b="0" i="0" u="none" strike="noStrike" dirty="0">
                <a:solidFill>
                  <a:srgbClr val="000000"/>
                </a:solidFill>
                <a:effectLst/>
              </a:rPr>
            </a:br>
            <a:r>
              <a:rPr lang="en-US" sz="2800" b="0" i="0" u="none" strike="noStrike" dirty="0" err="1">
                <a:solidFill>
                  <a:srgbClr val="000000"/>
                </a:solidFill>
                <a:effectLst/>
              </a:rPr>
              <a:t>Representa</a:t>
            </a:r>
            <a:r>
              <a:rPr lang="en-US" sz="2800" b="0" i="0" u="none" strike="noStrike" dirty="0">
                <a:solidFill>
                  <a:srgbClr val="000000"/>
                </a:solidFill>
                <a:effectLst/>
              </a:rPr>
              <a:t> las </a:t>
            </a:r>
            <a:r>
              <a:rPr lang="en-US" sz="2800" b="0" i="0" u="none" strike="noStrike" dirty="0" err="1">
                <a:solidFill>
                  <a:srgbClr val="000000"/>
                </a:solidFill>
                <a:effectLst/>
              </a:rPr>
              <a:t>tablas</a:t>
            </a:r>
            <a:r>
              <a:rPr lang="en-US" sz="2800" b="0" i="0" u="none" strike="noStrike" dirty="0">
                <a:solidFill>
                  <a:srgbClr val="000000"/>
                </a:solidFill>
                <a:effectLst/>
              </a:rPr>
              <a:t> de la base de </a:t>
            </a:r>
            <a:r>
              <a:rPr lang="en-US" sz="2800" b="0" i="0" u="none" strike="noStrike" dirty="0" err="1">
                <a:solidFill>
                  <a:srgbClr val="000000"/>
                </a:solidFill>
                <a:effectLst/>
              </a:rPr>
              <a:t>datos</a:t>
            </a:r>
            <a:r>
              <a:rPr lang="en-US" sz="2800" b="0" i="0" u="none" strike="noStrike" dirty="0">
                <a:solidFill>
                  <a:srgbClr val="000000"/>
                </a:solidFill>
                <a:effectLst/>
              </a:rPr>
              <a:t> </a:t>
            </a:r>
            <a:r>
              <a:rPr lang="en-US" sz="2800" b="0" i="0" u="none" strike="noStrike" dirty="0" err="1">
                <a:solidFill>
                  <a:srgbClr val="000000"/>
                </a:solidFill>
                <a:effectLst/>
              </a:rPr>
              <a:t>en</a:t>
            </a:r>
            <a:r>
              <a:rPr lang="en-US" sz="2800" b="0" i="0" u="none" strike="noStrike" dirty="0">
                <a:solidFill>
                  <a:srgbClr val="000000"/>
                </a:solidFill>
                <a:effectLst/>
              </a:rPr>
              <a:t> </a:t>
            </a:r>
            <a:r>
              <a:rPr lang="en-US" sz="2800" b="0" i="0" u="none" strike="noStrike" dirty="0" err="1">
                <a:solidFill>
                  <a:srgbClr val="000000"/>
                </a:solidFill>
                <a:effectLst/>
              </a:rPr>
              <a:t>el</a:t>
            </a:r>
            <a:r>
              <a:rPr lang="en-US" sz="2800" b="0" i="0" u="none" strike="noStrike" dirty="0">
                <a:solidFill>
                  <a:srgbClr val="000000"/>
                </a:solidFill>
                <a:effectLst/>
              </a:rPr>
              <a:t> </a:t>
            </a:r>
            <a:r>
              <a:rPr lang="en-US" sz="2800" b="0" i="0" u="none" strike="noStrike" dirty="0" err="1">
                <a:solidFill>
                  <a:srgbClr val="000000"/>
                </a:solidFill>
                <a:effectLst/>
              </a:rPr>
              <a:t>código</a:t>
            </a:r>
            <a:r>
              <a:rPr lang="en-US" sz="2800" b="0" i="0" u="none" strike="noStrike" dirty="0">
                <a:solidFill>
                  <a:srgbClr val="000000"/>
                </a:solidFill>
                <a:effectLst/>
              </a:rPr>
              <a:t>. Cada </a:t>
            </a:r>
            <a:r>
              <a:rPr lang="en-US" sz="2800" b="0" i="0" u="none" strike="noStrike" dirty="0" err="1">
                <a:solidFill>
                  <a:srgbClr val="000000"/>
                </a:solidFill>
                <a:effectLst/>
              </a:rPr>
              <a:t>entidad</a:t>
            </a:r>
            <a:r>
              <a:rPr lang="en-US" sz="2800" b="0" i="0" u="none" strike="noStrike" dirty="0">
                <a:solidFill>
                  <a:srgbClr val="000000"/>
                </a:solidFill>
                <a:effectLst/>
              </a:rPr>
              <a:t> </a:t>
            </a:r>
            <a:r>
              <a:rPr lang="en-US" sz="2800" b="0" i="0" u="none" strike="noStrike" dirty="0" err="1">
                <a:solidFill>
                  <a:srgbClr val="000000"/>
                </a:solidFill>
                <a:effectLst/>
              </a:rPr>
              <a:t>corresponde</a:t>
            </a:r>
            <a:r>
              <a:rPr lang="en-US" sz="2800" b="0" i="0" u="none" strike="noStrike" dirty="0">
                <a:solidFill>
                  <a:srgbClr val="000000"/>
                </a:solidFill>
                <a:effectLst/>
              </a:rPr>
              <a:t> a un </a:t>
            </a:r>
            <a:r>
              <a:rPr lang="en-US" sz="2800" b="0" i="0" u="none" strike="noStrike" dirty="0" err="1">
                <a:solidFill>
                  <a:srgbClr val="000000"/>
                </a:solidFill>
                <a:effectLst/>
              </a:rPr>
              <a:t>tipo</a:t>
            </a:r>
            <a:r>
              <a:rPr lang="en-US" sz="2800" b="0" i="0" u="none" strike="noStrike" dirty="0">
                <a:solidFill>
                  <a:srgbClr val="000000"/>
                </a:solidFill>
                <a:effectLst/>
              </a:rPr>
              <a:t> de </a:t>
            </a:r>
            <a:r>
              <a:rPr lang="en-US" sz="2800" b="0" i="0" u="none" strike="noStrike" dirty="0" err="1">
                <a:solidFill>
                  <a:srgbClr val="000000"/>
                </a:solidFill>
                <a:effectLst/>
              </a:rPr>
              <a:t>dato</a:t>
            </a:r>
            <a:r>
              <a:rPr lang="en-US" sz="2800" b="0" i="0" u="none" strike="noStrike" dirty="0">
                <a:solidFill>
                  <a:srgbClr val="000000"/>
                </a:solidFill>
                <a:effectLst/>
              </a:rPr>
              <a:t> </a:t>
            </a:r>
            <a:r>
              <a:rPr lang="en-US" sz="2800" b="0" i="0" u="none" strike="noStrike" dirty="0" err="1">
                <a:solidFill>
                  <a:srgbClr val="000000"/>
                </a:solidFill>
                <a:effectLst/>
              </a:rPr>
              <a:t>como</a:t>
            </a:r>
            <a:r>
              <a:rPr lang="en-US" sz="2800" b="0" i="0" u="none" strike="noStrike" dirty="0">
                <a:solidFill>
                  <a:srgbClr val="000000"/>
                </a:solidFill>
                <a:effectLst/>
              </a:rPr>
              <a:t> </a:t>
            </a:r>
            <a:r>
              <a:rPr lang="en-US" sz="2800" b="0" i="0" u="none" strike="noStrike" dirty="0" err="1">
                <a:solidFill>
                  <a:srgbClr val="000000"/>
                </a:solidFill>
                <a:effectLst/>
              </a:rPr>
              <a:t>empleado</a:t>
            </a:r>
            <a:r>
              <a:rPr lang="en-US" sz="2800" b="0" i="0" u="none" strike="noStrike" dirty="0">
                <a:solidFill>
                  <a:srgbClr val="000000"/>
                </a:solidFill>
                <a:effectLst/>
              </a:rPr>
              <a:t> o </a:t>
            </a:r>
            <a:r>
              <a:rPr lang="en-US" sz="2800" b="0" i="0" u="none" strike="noStrike" dirty="0" err="1">
                <a:solidFill>
                  <a:srgbClr val="000000"/>
                </a:solidFill>
                <a:effectLst/>
              </a:rPr>
              <a:t>proyecto</a:t>
            </a:r>
            <a:r>
              <a:rPr lang="en-US" sz="2800" b="0" i="0" u="none" strike="noStrike" dirty="0">
                <a:solidFill>
                  <a:srgbClr val="000000"/>
                </a:solidFill>
                <a:effectLst/>
              </a:rPr>
              <a:t>.</a:t>
            </a:r>
          </a:p>
          <a:p>
            <a:pPr algn="l">
              <a:buNone/>
            </a:pPr>
            <a:r>
              <a:rPr lang="en-US" sz="2800" b="1" i="0" u="none" strike="noStrike" dirty="0">
                <a:solidFill>
                  <a:srgbClr val="000000"/>
                </a:solidFill>
                <a:effectLst/>
              </a:rPr>
              <a:t>exception</a:t>
            </a:r>
            <a:br>
              <a:rPr lang="en-US" sz="2800" b="0" i="0" u="none" strike="noStrike" dirty="0">
                <a:solidFill>
                  <a:srgbClr val="000000"/>
                </a:solidFill>
                <a:effectLst/>
              </a:rPr>
            </a:br>
            <a:r>
              <a:rPr lang="en-US" sz="2800" b="0" i="0" u="none" strike="noStrike" dirty="0" err="1">
                <a:solidFill>
                  <a:srgbClr val="000000"/>
                </a:solidFill>
                <a:effectLst/>
              </a:rPr>
              <a:t>Contiene</a:t>
            </a:r>
            <a:r>
              <a:rPr lang="en-US" sz="2800" b="0" i="0" u="none" strike="noStrike" dirty="0">
                <a:solidFill>
                  <a:srgbClr val="000000"/>
                </a:solidFill>
                <a:effectLst/>
              </a:rPr>
              <a:t> la </a:t>
            </a:r>
            <a:r>
              <a:rPr lang="en-US" sz="2800" b="0" i="0" u="none" strike="noStrike" dirty="0" err="1">
                <a:solidFill>
                  <a:srgbClr val="000000"/>
                </a:solidFill>
                <a:effectLst/>
              </a:rPr>
              <a:t>gestión</a:t>
            </a:r>
            <a:r>
              <a:rPr lang="en-US" sz="2800" b="0" i="0" u="none" strike="noStrike" dirty="0">
                <a:solidFill>
                  <a:srgbClr val="000000"/>
                </a:solidFill>
                <a:effectLst/>
              </a:rPr>
              <a:t> de </a:t>
            </a:r>
            <a:r>
              <a:rPr lang="en-US" sz="2800" b="0" i="0" u="none" strike="noStrike" dirty="0" err="1">
                <a:solidFill>
                  <a:srgbClr val="000000"/>
                </a:solidFill>
                <a:effectLst/>
              </a:rPr>
              <a:t>errores</a:t>
            </a:r>
            <a:r>
              <a:rPr lang="en-US" sz="2800" b="0" i="0" u="none" strike="noStrike" dirty="0">
                <a:solidFill>
                  <a:srgbClr val="000000"/>
                </a:solidFill>
                <a:effectLst/>
              </a:rPr>
              <a:t> </a:t>
            </a:r>
            <a:r>
              <a:rPr lang="en-US" sz="2800" b="0" i="0" u="none" strike="noStrike" dirty="0" err="1">
                <a:solidFill>
                  <a:srgbClr val="000000"/>
                </a:solidFill>
                <a:effectLst/>
              </a:rPr>
              <a:t>personalizados</a:t>
            </a:r>
            <a:r>
              <a:rPr lang="en-US" sz="2800" b="0" i="0" u="none" strike="noStrike" dirty="0">
                <a:solidFill>
                  <a:srgbClr val="000000"/>
                </a:solidFill>
                <a:effectLst/>
              </a:rPr>
              <a:t>. </a:t>
            </a:r>
            <a:r>
              <a:rPr lang="en-US" sz="2800" b="0" i="0" u="none" strike="noStrike" dirty="0" err="1">
                <a:solidFill>
                  <a:srgbClr val="000000"/>
                </a:solidFill>
                <a:effectLst/>
              </a:rPr>
              <a:t>Permite</a:t>
            </a:r>
            <a:r>
              <a:rPr lang="en-US" sz="2800" b="0" i="0" u="none" strike="noStrike" dirty="0">
                <a:solidFill>
                  <a:srgbClr val="000000"/>
                </a:solidFill>
                <a:effectLst/>
              </a:rPr>
              <a:t> </a:t>
            </a:r>
            <a:r>
              <a:rPr lang="en-US" sz="2800" b="0" i="0" u="none" strike="noStrike" dirty="0" err="1">
                <a:solidFill>
                  <a:srgbClr val="000000"/>
                </a:solidFill>
                <a:effectLst/>
              </a:rPr>
              <a:t>enviar</a:t>
            </a:r>
            <a:r>
              <a:rPr lang="en-US" sz="2800" b="0" i="0" u="none" strike="noStrike" dirty="0">
                <a:solidFill>
                  <a:srgbClr val="000000"/>
                </a:solidFill>
                <a:effectLst/>
              </a:rPr>
              <a:t> </a:t>
            </a:r>
            <a:r>
              <a:rPr lang="en-US" sz="2800" b="0" i="0" u="none" strike="noStrike" dirty="0" err="1">
                <a:solidFill>
                  <a:srgbClr val="000000"/>
                </a:solidFill>
                <a:effectLst/>
              </a:rPr>
              <a:t>mensajes</a:t>
            </a:r>
            <a:r>
              <a:rPr lang="en-US" sz="2800" b="0" i="0" u="none" strike="noStrike" dirty="0">
                <a:solidFill>
                  <a:srgbClr val="000000"/>
                </a:solidFill>
                <a:effectLst/>
              </a:rPr>
              <a:t> claros </a:t>
            </a:r>
            <a:r>
              <a:rPr lang="en-US" sz="2800" b="0" i="0" u="none" strike="noStrike" dirty="0" err="1">
                <a:solidFill>
                  <a:srgbClr val="000000"/>
                </a:solidFill>
                <a:effectLst/>
              </a:rPr>
              <a:t>cuando</a:t>
            </a:r>
            <a:r>
              <a:rPr lang="en-US" sz="2800" b="0" i="0" u="none" strike="noStrike" dirty="0">
                <a:solidFill>
                  <a:srgbClr val="000000"/>
                </a:solidFill>
                <a:effectLst/>
              </a:rPr>
              <a:t> </a:t>
            </a:r>
            <a:r>
              <a:rPr lang="en-US" sz="2800" b="0" i="0" u="none" strike="noStrike" dirty="0" err="1">
                <a:solidFill>
                  <a:srgbClr val="000000"/>
                </a:solidFill>
                <a:effectLst/>
              </a:rPr>
              <a:t>ocurre</a:t>
            </a:r>
            <a:r>
              <a:rPr lang="en-US" sz="2800" b="0" i="0" u="none" strike="noStrike" dirty="0">
                <a:solidFill>
                  <a:srgbClr val="000000"/>
                </a:solidFill>
                <a:effectLst/>
              </a:rPr>
              <a:t> un </a:t>
            </a:r>
            <a:r>
              <a:rPr lang="en-US" sz="2800" b="0" i="0" u="none" strike="noStrike" dirty="0" err="1">
                <a:solidFill>
                  <a:srgbClr val="000000"/>
                </a:solidFill>
                <a:effectLst/>
              </a:rPr>
              <a:t>problema</a:t>
            </a:r>
            <a:r>
              <a:rPr lang="en-US" sz="2800" b="0" i="0" u="none" strike="noStrike" dirty="0">
                <a:solidFill>
                  <a:srgbClr val="000000"/>
                </a:solidFill>
                <a:effectLst/>
              </a:rPr>
              <a:t>.</a:t>
            </a:r>
          </a:p>
          <a:p>
            <a:pPr algn="l">
              <a:buNone/>
            </a:pPr>
            <a:r>
              <a:rPr lang="en-US" sz="2800" b="1" i="0" u="none" strike="noStrike" dirty="0">
                <a:solidFill>
                  <a:srgbClr val="000000"/>
                </a:solidFill>
                <a:effectLst/>
              </a:rPr>
              <a:t>repository</a:t>
            </a:r>
            <a:br>
              <a:rPr lang="en-US" sz="2800" b="0" i="0" u="none" strike="noStrike" dirty="0">
                <a:solidFill>
                  <a:srgbClr val="000000"/>
                </a:solidFill>
                <a:effectLst/>
              </a:rPr>
            </a:br>
            <a:r>
              <a:rPr lang="en-US" sz="2800" b="0" i="0" u="none" strike="noStrike" dirty="0">
                <a:solidFill>
                  <a:srgbClr val="000000"/>
                </a:solidFill>
                <a:effectLst/>
              </a:rPr>
              <a:t>Se </a:t>
            </a:r>
            <a:r>
              <a:rPr lang="en-US" sz="2800" b="0" i="0" u="none" strike="noStrike" dirty="0" err="1">
                <a:solidFill>
                  <a:srgbClr val="000000"/>
                </a:solidFill>
                <a:effectLst/>
              </a:rPr>
              <a:t>encarga</a:t>
            </a:r>
            <a:r>
              <a:rPr lang="en-US" sz="2800" b="0" i="0" u="none" strike="noStrike" dirty="0">
                <a:solidFill>
                  <a:srgbClr val="000000"/>
                </a:solidFill>
                <a:effectLst/>
              </a:rPr>
              <a:t> del </a:t>
            </a:r>
            <a:r>
              <a:rPr lang="en-US" sz="2800" b="0" i="0" u="none" strike="noStrike" dirty="0" err="1">
                <a:solidFill>
                  <a:srgbClr val="000000"/>
                </a:solidFill>
                <a:effectLst/>
              </a:rPr>
              <a:t>acceso</a:t>
            </a:r>
            <a:r>
              <a:rPr lang="en-US" sz="2800" b="0" i="0" u="none" strike="noStrike" dirty="0">
                <a:solidFill>
                  <a:srgbClr val="000000"/>
                </a:solidFill>
                <a:effectLst/>
              </a:rPr>
              <a:t> a la base de </a:t>
            </a:r>
            <a:r>
              <a:rPr lang="en-US" sz="2800" b="0" i="0" u="none" strike="noStrike" dirty="0" err="1">
                <a:solidFill>
                  <a:srgbClr val="000000"/>
                </a:solidFill>
                <a:effectLst/>
              </a:rPr>
              <a:t>datos</a:t>
            </a:r>
            <a:r>
              <a:rPr lang="en-US" sz="2800" b="0" i="0" u="none" strike="noStrike" dirty="0">
                <a:solidFill>
                  <a:srgbClr val="000000"/>
                </a:solidFill>
                <a:effectLst/>
              </a:rPr>
              <a:t>: </a:t>
            </a:r>
            <a:r>
              <a:rPr lang="en-US" sz="2800" b="0" i="0" u="none" strike="noStrike" dirty="0" err="1">
                <a:solidFill>
                  <a:srgbClr val="000000"/>
                </a:solidFill>
                <a:effectLst/>
              </a:rPr>
              <a:t>consultar</a:t>
            </a:r>
            <a:r>
              <a:rPr lang="en-US" sz="2800" b="0" i="0" u="none" strike="noStrike" dirty="0">
                <a:solidFill>
                  <a:srgbClr val="000000"/>
                </a:solidFill>
                <a:effectLst/>
              </a:rPr>
              <a:t>, </a:t>
            </a:r>
            <a:r>
              <a:rPr lang="en-US" sz="2800" b="0" i="0" u="none" strike="noStrike" dirty="0" err="1">
                <a:solidFill>
                  <a:srgbClr val="000000"/>
                </a:solidFill>
                <a:effectLst/>
              </a:rPr>
              <a:t>guardar</a:t>
            </a:r>
            <a:r>
              <a:rPr lang="en-US" sz="2800" b="0" i="0" u="none" strike="noStrike" dirty="0">
                <a:solidFill>
                  <a:srgbClr val="000000"/>
                </a:solidFill>
                <a:effectLst/>
              </a:rPr>
              <a:t> o </a:t>
            </a:r>
            <a:r>
              <a:rPr lang="en-US" sz="2800" b="0" i="0" u="none" strike="noStrike" dirty="0" err="1">
                <a:solidFill>
                  <a:srgbClr val="000000"/>
                </a:solidFill>
                <a:effectLst/>
              </a:rPr>
              <a:t>eliminar</a:t>
            </a:r>
            <a:r>
              <a:rPr lang="en-US" sz="2800" b="0" i="0" u="none" strike="noStrike" dirty="0">
                <a:solidFill>
                  <a:srgbClr val="000000"/>
                </a:solidFill>
                <a:effectLst/>
              </a:rPr>
              <a:t> </a:t>
            </a:r>
            <a:r>
              <a:rPr lang="en-US" sz="2800" b="0" i="0" u="none" strike="noStrike" dirty="0" err="1">
                <a:solidFill>
                  <a:srgbClr val="000000"/>
                </a:solidFill>
                <a:effectLst/>
              </a:rPr>
              <a:t>información</a:t>
            </a:r>
            <a:r>
              <a:rPr lang="en-US" sz="2800" b="0" i="0" u="none" strike="noStrike" dirty="0">
                <a:solidFill>
                  <a:srgbClr val="000000"/>
                </a:solidFill>
                <a:effectLst/>
              </a:rPr>
              <a:t>.</a:t>
            </a:r>
          </a:p>
          <a:p>
            <a:pPr algn="l">
              <a:buNone/>
            </a:pPr>
            <a:r>
              <a:rPr lang="en-US" sz="2800" b="1" i="0" u="none" strike="noStrike" dirty="0">
                <a:solidFill>
                  <a:srgbClr val="000000"/>
                </a:solidFill>
                <a:effectLst/>
              </a:rPr>
              <a:t>service</a:t>
            </a:r>
            <a:br>
              <a:rPr lang="en-US" sz="2800" b="0" i="0" u="none" strike="noStrike" dirty="0">
                <a:solidFill>
                  <a:srgbClr val="000000"/>
                </a:solidFill>
                <a:effectLst/>
              </a:rPr>
            </a:br>
            <a:r>
              <a:rPr lang="en-US" sz="2800" b="0" i="0" u="none" strike="noStrike" dirty="0" err="1">
                <a:solidFill>
                  <a:srgbClr val="000000"/>
                </a:solidFill>
                <a:effectLst/>
              </a:rPr>
              <a:t>Contiene</a:t>
            </a:r>
            <a:r>
              <a:rPr lang="en-US" sz="2800" b="0" i="0" u="none" strike="noStrike" dirty="0">
                <a:solidFill>
                  <a:srgbClr val="000000"/>
                </a:solidFill>
                <a:effectLst/>
              </a:rPr>
              <a:t> la </a:t>
            </a:r>
            <a:r>
              <a:rPr lang="en-US" sz="2800" b="0" i="0" u="none" strike="noStrike" dirty="0" err="1">
                <a:solidFill>
                  <a:srgbClr val="000000"/>
                </a:solidFill>
                <a:effectLst/>
              </a:rPr>
              <a:t>lógica</a:t>
            </a:r>
            <a:r>
              <a:rPr lang="en-US" sz="2800" b="0" i="0" u="none" strike="noStrike" dirty="0">
                <a:solidFill>
                  <a:srgbClr val="000000"/>
                </a:solidFill>
                <a:effectLst/>
              </a:rPr>
              <a:t> principal del </a:t>
            </a:r>
            <a:r>
              <a:rPr lang="en-US" sz="2800" b="0" i="0" u="none" strike="noStrike" dirty="0" err="1">
                <a:solidFill>
                  <a:srgbClr val="000000"/>
                </a:solidFill>
                <a:effectLst/>
              </a:rPr>
              <a:t>sistema</a:t>
            </a:r>
            <a:r>
              <a:rPr lang="en-US" sz="2800" b="0" i="0" u="none" strike="noStrike" dirty="0">
                <a:solidFill>
                  <a:srgbClr val="000000"/>
                </a:solidFill>
                <a:effectLst/>
              </a:rPr>
              <a:t>. Es </a:t>
            </a:r>
            <a:r>
              <a:rPr lang="en-US" sz="2800" b="0" i="0" u="none" strike="noStrike" dirty="0" err="1">
                <a:solidFill>
                  <a:srgbClr val="000000"/>
                </a:solidFill>
                <a:effectLst/>
              </a:rPr>
              <a:t>donde</a:t>
            </a:r>
            <a:r>
              <a:rPr lang="en-US" sz="2800" b="0" i="0" u="none" strike="noStrike" dirty="0">
                <a:solidFill>
                  <a:srgbClr val="000000"/>
                </a:solidFill>
                <a:effectLst/>
              </a:rPr>
              <a:t> se </a:t>
            </a:r>
            <a:r>
              <a:rPr lang="en-US" sz="2800" b="0" i="0" u="none" strike="noStrike" dirty="0" err="1">
                <a:solidFill>
                  <a:srgbClr val="000000"/>
                </a:solidFill>
                <a:effectLst/>
              </a:rPr>
              <a:t>realizan</a:t>
            </a:r>
            <a:r>
              <a:rPr lang="en-US" sz="2800" b="0" i="0" u="none" strike="noStrike" dirty="0">
                <a:solidFill>
                  <a:srgbClr val="000000"/>
                </a:solidFill>
                <a:effectLst/>
              </a:rPr>
              <a:t> las </a:t>
            </a:r>
            <a:r>
              <a:rPr lang="en-US" sz="2800" b="0" i="0" u="none" strike="noStrike" dirty="0" err="1">
                <a:solidFill>
                  <a:srgbClr val="000000"/>
                </a:solidFill>
                <a:effectLst/>
              </a:rPr>
              <a:t>operaciones</a:t>
            </a:r>
            <a:r>
              <a:rPr lang="en-US" sz="2800" b="0" i="0" u="none" strike="noStrike" dirty="0">
                <a:solidFill>
                  <a:srgbClr val="000000"/>
                </a:solidFill>
                <a:effectLst/>
              </a:rPr>
              <a:t> clave con </a:t>
            </a:r>
            <a:r>
              <a:rPr lang="en-US" sz="2800" b="0" i="0" u="none" strike="noStrike" dirty="0" err="1">
                <a:solidFill>
                  <a:srgbClr val="000000"/>
                </a:solidFill>
                <a:effectLst/>
              </a:rPr>
              <a:t>los</a:t>
            </a:r>
            <a:r>
              <a:rPr lang="en-US" sz="2800" b="0" i="0" u="none" strike="noStrike" dirty="0">
                <a:solidFill>
                  <a:srgbClr val="000000"/>
                </a:solidFill>
                <a:effectLst/>
              </a:rPr>
              <a:t> </a:t>
            </a:r>
            <a:r>
              <a:rPr lang="en-US" sz="2800" b="0" i="0" u="none" strike="noStrike" dirty="0" err="1">
                <a:solidFill>
                  <a:srgbClr val="000000"/>
                </a:solidFill>
                <a:effectLst/>
              </a:rPr>
              <a:t>datos</a:t>
            </a:r>
            <a:r>
              <a:rPr lang="en-US" sz="2800" b="0" i="0" u="none" strike="noStrike" dirty="0">
                <a:solidFill>
                  <a:srgbClr val="000000"/>
                </a:solidFill>
                <a:effectLst/>
              </a:rPr>
              <a:t> antes de </a:t>
            </a:r>
            <a:r>
              <a:rPr lang="en-US" sz="2800" b="0" i="0" u="none" strike="noStrike" dirty="0" err="1">
                <a:solidFill>
                  <a:srgbClr val="000000"/>
                </a:solidFill>
                <a:effectLst/>
              </a:rPr>
              <a:t>enviarlos</a:t>
            </a:r>
            <a:r>
              <a:rPr lang="en-US" sz="2800" b="0" i="0" u="none" strike="noStrike" dirty="0">
                <a:solidFill>
                  <a:srgbClr val="000000"/>
                </a:solidFill>
                <a:effectLst/>
              </a:rPr>
              <a:t> o </a:t>
            </a:r>
            <a:r>
              <a:rPr lang="en-US" sz="2800" b="0" i="0" u="none" strike="noStrike" dirty="0" err="1">
                <a:solidFill>
                  <a:srgbClr val="000000"/>
                </a:solidFill>
                <a:effectLst/>
              </a:rPr>
              <a:t>guardarlos</a:t>
            </a:r>
            <a:r>
              <a:rPr lang="en-US" sz="2800" b="0" i="0" u="none" strike="noStrike" dirty="0">
                <a:solidFill>
                  <a:srgbClr val="000000"/>
                </a:solidFill>
                <a:effectLst/>
              </a:rPr>
              <a:t>.</a:t>
            </a:r>
          </a:p>
        </p:txBody>
      </p:sp>
    </p:spTree>
    <p:extLst>
      <p:ext uri="{BB962C8B-B14F-4D97-AF65-F5344CB8AC3E}">
        <p14:creationId xmlns:p14="http://schemas.microsoft.com/office/powerpoint/2010/main" val="6844982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E6D51CF3-1275-2320-E935-EAEECAFBC179}"/>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D7CCF300-3543-331B-70CE-7A00944434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284451C9-C5CA-7360-E4E2-43C5CF39387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591202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5588BDFD-6CC8-F9C6-BB49-10F8FF29C103}"/>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01E52B7A-4910-EF41-17EB-3E2CF9C1DB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66334DD5-9283-1EAB-3612-0395F55B1DB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044713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66A5384D-634C-7C9A-148C-D296F088BE00}"/>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F9DA7E6A-DF62-C33A-288C-250174DFA3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2207B3E1-BBCB-A6BD-E2F0-9292182A33F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35232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
        <p:nvSpPr>
          <p:cNvPr id="168" name="Google Shape;168;p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7E1555FC-DB33-0F3D-F81E-7A3A500E17B6}"/>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D8364CBE-C5CC-1F1E-057B-2C4F6C434C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5FB978B8-DAEB-46FF-18DB-2BA3EA4A1F5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200" b="0" i="0" u="none" strike="noStrike" cap="none" dirty="0">
                <a:solidFill>
                  <a:schemeClr val="dk1"/>
                </a:solidFill>
                <a:latin typeface="Calibri"/>
                <a:ea typeface="Calibri"/>
                <a:cs typeface="Calibri"/>
                <a:sym typeface="Calibri"/>
              </a:rPr>
              <a:t>There are errors </a:t>
            </a:r>
            <a:r>
              <a:rPr lang="en-US" sz="1200" b="0" i="0" u="none" strike="noStrike" cap="none" dirty="0" err="1">
                <a:solidFill>
                  <a:schemeClr val="dk1"/>
                </a:solidFill>
                <a:latin typeface="Calibri"/>
                <a:ea typeface="Calibri"/>
                <a:cs typeface="Calibri"/>
                <a:sym typeface="Calibri"/>
              </a:rPr>
              <a:t>im</a:t>
            </a:r>
            <a:r>
              <a:rPr lang="en-US" sz="1200" b="0" i="0" u="none" strike="noStrike" cap="none" dirty="0">
                <a:solidFill>
                  <a:schemeClr val="dk1"/>
                </a:solidFill>
                <a:latin typeface="Calibri"/>
                <a:ea typeface="Calibri"/>
                <a:cs typeface="Calibri"/>
                <a:sym typeface="Calibri"/>
              </a:rPr>
              <a:t> not catching correctly. That should be mentioned</a:t>
            </a: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75464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656C43BD-05C8-6E0F-1FE5-80E63D45F08E}"/>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E4BA4875-C2D4-74DD-7887-69BE919E12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2B310C9E-F326-8417-5683-A7C5C8D73B1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141292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3D77BE79-9AA6-DC2A-8222-C83A05FC86DE}"/>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103C3BCA-07B7-CB43-1A21-E7168E0483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457B5E33-4660-0CE7-39D1-DA0126BAB1B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046572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7D87FACF-F99E-4D36-4F34-4305AA06AC82}"/>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08B197CB-405B-4508-B3B0-D5A781AB46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D08BDA27-11FB-0ED0-0A44-72607B8EDB3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069337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B2E768E9-DB47-C7E7-3DD1-C32B0AA2920C}"/>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A5BA3D24-510C-2B18-30FA-F5EE86FEC7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95F1F1FB-AFF4-3F4E-46C4-A20E9CD8476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195427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B32CCBF4-6A0E-3282-8B64-A144C11B3A41}"/>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5DDA7BE3-CCC7-B0F9-E824-94B72A9434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4EC5D528-1E55-51EA-565F-34355EEC480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433997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27E18FEF-8851-1978-0972-BA3C0F1C0693}"/>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87CC116C-DD48-D683-E41F-744211E2E6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1E3A6C63-A5DF-A504-75F8-3A47678F19E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252522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B34CA69B-EBA0-5912-E6DE-1B7B63BDBC41}"/>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BF217A9F-C7DB-F6CD-C5EF-F319925089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D028A697-29F6-F99D-9722-8FE9A1B6896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562243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2" name="Google Shape;19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11EDC79F-A7B9-341F-4025-7374F5CEE3F1}"/>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AEE6857B-7DA4-8F26-CF59-DC311F5CC94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DECC36F5-B5A5-A12E-2DEC-0205AA56FFA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9910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208C5F26-73F3-4C28-8239-5BE6EEE99E2E}"/>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4142FFC9-D516-E0BA-DF9E-027D512167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87140D4D-D207-1BCC-FA35-AA91AC336EF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74400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AE55B8E5-5030-03FC-7E23-78F19970C3F3}"/>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FE59C68B-5D61-27C4-8E6D-B564E1F625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4DFF6420-648E-0BFF-6649-5ACCE2E2BAD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41023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45A842F2-EE2C-828B-D7D0-BF08F0D8C390}"/>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5A21FD40-1BF6-1DB7-FA29-B92BABE9FB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38745BAD-4D70-D1A1-E2A1-B03DD1D795E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80709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a:extLst>
            <a:ext uri="{FF2B5EF4-FFF2-40B4-BE49-F238E27FC236}">
              <a16:creationId xmlns:a16="http://schemas.microsoft.com/office/drawing/2014/main" id="{0DBDC5BD-12C2-2113-85EA-B6FE2F65FD30}"/>
            </a:ext>
          </a:extLst>
        </p:cNvPr>
        <p:cNvGrpSpPr/>
        <p:nvPr/>
      </p:nvGrpSpPr>
      <p:grpSpPr>
        <a:xfrm>
          <a:off x="0" y="0"/>
          <a:ext cx="0" cy="0"/>
          <a:chOff x="0" y="0"/>
          <a:chExt cx="0" cy="0"/>
        </a:xfrm>
      </p:grpSpPr>
      <p:sp>
        <p:nvSpPr>
          <p:cNvPr id="176" name="Google Shape;176;p3:notes">
            <a:extLst>
              <a:ext uri="{FF2B5EF4-FFF2-40B4-BE49-F238E27FC236}">
                <a16:creationId xmlns:a16="http://schemas.microsoft.com/office/drawing/2014/main" id="{37CB4DE8-7B92-C08C-DB99-E0FACEB7BB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p3:notes">
            <a:extLst>
              <a:ext uri="{FF2B5EF4-FFF2-40B4-BE49-F238E27FC236}">
                <a16:creationId xmlns:a16="http://schemas.microsoft.com/office/drawing/2014/main" id="{BCF480DF-16D6-7AA2-53CD-241195784B7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970208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a:extLst>
            <a:ext uri="{FF2B5EF4-FFF2-40B4-BE49-F238E27FC236}">
              <a16:creationId xmlns:a16="http://schemas.microsoft.com/office/drawing/2014/main" id="{4BD49D67-2C1B-B6FA-6533-8F2C7762C092}"/>
            </a:ext>
          </a:extLst>
        </p:cNvPr>
        <p:cNvGrpSpPr/>
        <p:nvPr/>
      </p:nvGrpSpPr>
      <p:grpSpPr>
        <a:xfrm>
          <a:off x="0" y="0"/>
          <a:ext cx="0" cy="0"/>
          <a:chOff x="0" y="0"/>
          <a:chExt cx="0" cy="0"/>
        </a:xfrm>
      </p:grpSpPr>
      <p:sp>
        <p:nvSpPr>
          <p:cNvPr id="183" name="Google Shape;183;p4:notes">
            <a:extLst>
              <a:ext uri="{FF2B5EF4-FFF2-40B4-BE49-F238E27FC236}">
                <a16:creationId xmlns:a16="http://schemas.microsoft.com/office/drawing/2014/main" id="{51042026-E936-6C4D-51D3-715D4AF2EE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4:notes">
            <a:extLst>
              <a:ext uri="{FF2B5EF4-FFF2-40B4-BE49-F238E27FC236}">
                <a16:creationId xmlns:a16="http://schemas.microsoft.com/office/drawing/2014/main" id="{928DBCD1-965C-B3E8-AA81-43122FF9944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092443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gif"/><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hyperlink" Target="http://www.futurespace.es" TargetMode="External"/><Relationship Id="rId4" Type="http://schemas.openxmlformats.org/officeDocument/2006/relationships/hyperlink" Target="mailto:contacto@futurespace.es" TargetMode="Externa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hyperlink" Target="http://www.futurespace.es" TargetMode="External"/><Relationship Id="rId4" Type="http://schemas.openxmlformats.org/officeDocument/2006/relationships/hyperlink" Target="mailto:contacto@futurespace.es" TargetMode="Externa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con título 1 1 1 4 1 1 1">
  <p:cSld name="TITLE_1_1_1_4_1_1_1">
    <p:spTree>
      <p:nvGrpSpPr>
        <p:cNvPr id="1" name="Shape 9"/>
        <p:cNvGrpSpPr/>
        <p:nvPr/>
      </p:nvGrpSpPr>
      <p:grpSpPr>
        <a:xfrm>
          <a:off x="0" y="0"/>
          <a:ext cx="0" cy="0"/>
          <a:chOff x="0" y="0"/>
          <a:chExt cx="0" cy="0"/>
        </a:xfrm>
      </p:grpSpPr>
      <p:pic>
        <p:nvPicPr>
          <p:cNvPr id="10" name="Google Shape;10;p8"/>
          <p:cNvPicPr preferRelativeResize="0"/>
          <p:nvPr/>
        </p:nvPicPr>
        <p:blipFill rotWithShape="1">
          <a:blip r:embed="rId2">
            <a:alphaModFix/>
          </a:blip>
          <a:srcRect l="13996" r="14002"/>
          <a:stretch/>
        </p:blipFill>
        <p:spPr>
          <a:xfrm>
            <a:off x="0" y="-1"/>
            <a:ext cx="9144003" cy="5143500"/>
          </a:xfrm>
          <a:prstGeom prst="rect">
            <a:avLst/>
          </a:prstGeom>
          <a:noFill/>
          <a:ln>
            <a:noFill/>
          </a:ln>
        </p:spPr>
      </p:pic>
      <p:sp>
        <p:nvSpPr>
          <p:cNvPr id="11" name="Google Shape;11;p8"/>
          <p:cNvSpPr/>
          <p:nvPr/>
        </p:nvSpPr>
        <p:spPr>
          <a:xfrm>
            <a:off x="0" y="0"/>
            <a:ext cx="9144000" cy="5143500"/>
          </a:xfrm>
          <a:prstGeom prst="rect">
            <a:avLst/>
          </a:prstGeom>
          <a:solidFill>
            <a:srgbClr val="026FC1">
              <a:alpha val="4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 name="Google Shape;12;p8"/>
          <p:cNvPicPr preferRelativeResize="0"/>
          <p:nvPr/>
        </p:nvPicPr>
        <p:blipFill rotWithShape="1">
          <a:blip r:embed="rId3">
            <a:alphaModFix/>
          </a:blip>
          <a:srcRect/>
          <a:stretch/>
        </p:blipFill>
        <p:spPr>
          <a:xfrm>
            <a:off x="263825" y="219525"/>
            <a:ext cx="1913900" cy="604800"/>
          </a:xfrm>
          <a:prstGeom prst="rect">
            <a:avLst/>
          </a:prstGeom>
          <a:noFill/>
          <a:ln>
            <a:noFill/>
          </a:ln>
        </p:spPr>
      </p:pic>
      <p:sp>
        <p:nvSpPr>
          <p:cNvPr id="13" name="Google Shape;13;p8"/>
          <p:cNvSpPr txBox="1"/>
          <p:nvPr/>
        </p:nvSpPr>
        <p:spPr>
          <a:xfrm>
            <a:off x="976500" y="2688751"/>
            <a:ext cx="7191000" cy="431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1200"/>
              <a:buFont typeface="Arial"/>
              <a:buNone/>
            </a:pPr>
            <a:r>
              <a:rPr lang="es-ES" sz="1600" b="1" i="0" u="none" strike="noStrike" cap="none">
                <a:solidFill>
                  <a:schemeClr val="lt1"/>
                </a:solidFill>
                <a:latin typeface="Montserrat SemiBold"/>
                <a:ea typeface="Montserrat SemiBold"/>
                <a:cs typeface="Montserrat SemiBold"/>
                <a:sym typeface="Montserrat SemiBold"/>
              </a:rPr>
              <a:t>Donde el futuro se hace presente</a:t>
            </a:r>
            <a:endParaRPr sz="1600" b="0" i="0" u="none" strike="noStrike" cap="none">
              <a:solidFill>
                <a:srgbClr val="FFFFFF"/>
              </a:solidFill>
              <a:latin typeface="Montserrat"/>
              <a:ea typeface="Montserrat"/>
              <a:cs typeface="Montserrat"/>
              <a:sym typeface="Montserrat"/>
            </a:endParaRPr>
          </a:p>
        </p:txBody>
      </p:sp>
      <p:pic>
        <p:nvPicPr>
          <p:cNvPr id="14" name="Google Shape;14;p8"/>
          <p:cNvPicPr preferRelativeResize="0"/>
          <p:nvPr/>
        </p:nvPicPr>
        <p:blipFill rotWithShape="1">
          <a:blip r:embed="rId3">
            <a:alphaModFix/>
          </a:blip>
          <a:srcRect l="24006" t="27938" r="36698" b="25944"/>
          <a:stretch/>
        </p:blipFill>
        <p:spPr>
          <a:xfrm>
            <a:off x="2600811" y="1959855"/>
            <a:ext cx="2102233" cy="728897"/>
          </a:xfrm>
          <a:prstGeom prst="rect">
            <a:avLst/>
          </a:prstGeom>
          <a:noFill/>
          <a:ln>
            <a:noFill/>
          </a:ln>
        </p:spPr>
      </p:pic>
      <p:pic>
        <p:nvPicPr>
          <p:cNvPr id="15" name="Google Shape;15;p8"/>
          <p:cNvPicPr preferRelativeResize="0"/>
          <p:nvPr/>
        </p:nvPicPr>
        <p:blipFill rotWithShape="1">
          <a:blip r:embed="rId3">
            <a:alphaModFix/>
          </a:blip>
          <a:srcRect l="63298" t="27938" b="25944"/>
          <a:stretch/>
        </p:blipFill>
        <p:spPr>
          <a:xfrm>
            <a:off x="4783226" y="1959855"/>
            <a:ext cx="1963607" cy="728897"/>
          </a:xfrm>
          <a:prstGeom prst="rect">
            <a:avLst/>
          </a:prstGeom>
          <a:noFill/>
          <a:ln>
            <a:noFill/>
          </a:ln>
        </p:spPr>
      </p:pic>
      <p:sp>
        <p:nvSpPr>
          <p:cNvPr id="16" name="Google Shape;16;p8"/>
          <p:cNvSpPr txBox="1"/>
          <p:nvPr/>
        </p:nvSpPr>
        <p:spPr>
          <a:xfrm>
            <a:off x="2782502" y="4642725"/>
            <a:ext cx="3579000" cy="338700"/>
          </a:xfrm>
          <a:prstGeom prst="rect">
            <a:avLst/>
          </a:prstGeom>
          <a:noFill/>
          <a:ln>
            <a:noFill/>
          </a:ln>
        </p:spPr>
        <p:txBody>
          <a:bodyPr spcFirstLastPara="1" wrap="square" lIns="91425" tIns="91425" rIns="91425" bIns="91425" anchor="t" anchorCtr="0">
            <a:spAutoFit/>
          </a:bodyPr>
          <a:lstStyle/>
          <a:p>
            <a:pPr marL="457200" marR="0" lvl="0" indent="-317500" algn="ctr" rtl="0">
              <a:lnSpc>
                <a:spcPct val="115000"/>
              </a:lnSpc>
              <a:spcBef>
                <a:spcPts val="0"/>
              </a:spcBef>
              <a:spcAft>
                <a:spcPts val="0"/>
              </a:spcAft>
              <a:buClr>
                <a:srgbClr val="000000"/>
              </a:buClr>
              <a:buSzPts val="1000"/>
              <a:buFont typeface="Arial"/>
              <a:buNone/>
            </a:pPr>
            <a:r>
              <a:rPr lang="es-ES" sz="1000" b="0" i="0" u="none" strike="noStrike" cap="none">
                <a:solidFill>
                  <a:schemeClr val="lt1"/>
                </a:solidFill>
                <a:latin typeface="Montserrat"/>
                <a:ea typeface="Montserrat"/>
                <a:cs typeface="Montserrat"/>
                <a:sym typeface="Montserrat"/>
              </a:rPr>
              <a:t>www.futurespace.es</a:t>
            </a:r>
            <a:endParaRPr sz="1000" b="0" i="0" u="none" strike="noStrike" cap="none">
              <a:solidFill>
                <a:srgbClr val="FFFFFF"/>
              </a:solidFill>
              <a:latin typeface="Montserrat"/>
              <a:ea typeface="Montserrat"/>
              <a:cs typeface="Montserrat"/>
              <a:sym typeface="Montserrat"/>
            </a:endParaRPr>
          </a:p>
        </p:txBody>
      </p:sp>
      <p:sp>
        <p:nvSpPr>
          <p:cNvPr id="17" name="Google Shape;17;p8"/>
          <p:cNvSpPr txBox="1"/>
          <p:nvPr/>
        </p:nvSpPr>
        <p:spPr>
          <a:xfrm>
            <a:off x="2782502" y="4642725"/>
            <a:ext cx="3579000" cy="338700"/>
          </a:xfrm>
          <a:prstGeom prst="rect">
            <a:avLst/>
          </a:prstGeom>
          <a:noFill/>
          <a:ln>
            <a:noFill/>
          </a:ln>
        </p:spPr>
        <p:txBody>
          <a:bodyPr spcFirstLastPara="1" wrap="square" lIns="91425" tIns="91425" rIns="91425" bIns="91425" anchor="t" anchorCtr="0">
            <a:spAutoFit/>
          </a:bodyPr>
          <a:lstStyle/>
          <a:p>
            <a:pPr marL="457200" marR="0" lvl="0" indent="-317500" algn="ctr" rtl="0">
              <a:lnSpc>
                <a:spcPct val="115000"/>
              </a:lnSpc>
              <a:spcBef>
                <a:spcPts val="0"/>
              </a:spcBef>
              <a:spcAft>
                <a:spcPts val="0"/>
              </a:spcAft>
              <a:buClr>
                <a:srgbClr val="000000"/>
              </a:buClr>
              <a:buSzPts val="1000"/>
              <a:buFont typeface="Arial"/>
              <a:buNone/>
            </a:pPr>
            <a:r>
              <a:rPr lang="es-ES" sz="1000" b="0" i="0" u="none" strike="noStrike" cap="none">
                <a:solidFill>
                  <a:srgbClr val="FFFFFF"/>
                </a:solidFill>
                <a:latin typeface="Montserrat"/>
                <a:ea typeface="Montserrat"/>
                <a:cs typeface="Montserrat"/>
                <a:sym typeface="Montserrat"/>
              </a:rPr>
              <a:t>www.futurespace.es</a:t>
            </a:r>
            <a:endParaRPr sz="1000" b="0" i="0" u="none" strike="noStrike" cap="none">
              <a:solidFill>
                <a:srgbClr val="FFFFFF"/>
              </a:solidFill>
              <a:latin typeface="Montserrat"/>
              <a:ea typeface="Montserrat"/>
              <a:cs typeface="Montserrat"/>
              <a:sym typeface="Montserra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6_Contents slide layout">
  <p:cSld name="16_Contents slide layout">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7"/>
          <p:cNvSpPr/>
          <p:nvPr/>
        </p:nvSpPr>
        <p:spPr>
          <a:xfrm>
            <a:off x="0" y="0"/>
            <a:ext cx="9144000" cy="5143500"/>
          </a:xfrm>
          <a:prstGeom prst="rect">
            <a:avLst/>
          </a:prstGeom>
          <a:solidFill>
            <a:srgbClr val="000000">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1" name="Google Shape;81;p17"/>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82" name="Google Shape;82;p17"/>
          <p:cNvPicPr preferRelativeResize="0"/>
          <p:nvPr/>
        </p:nvPicPr>
        <p:blipFill rotWithShape="1">
          <a:blip r:embed="rId4">
            <a:alphaModFix/>
          </a:blip>
          <a:srcRect/>
          <a:stretch/>
        </p:blipFill>
        <p:spPr>
          <a:xfrm>
            <a:off x="7539875" y="149550"/>
            <a:ext cx="1433750" cy="453066"/>
          </a:xfrm>
          <a:prstGeom prst="rect">
            <a:avLst/>
          </a:prstGeom>
          <a:noFill/>
          <a:ln>
            <a:noFill/>
          </a:ln>
        </p:spPr>
      </p:pic>
      <p:sp>
        <p:nvSpPr>
          <p:cNvPr id="83" name="Google Shape;83;p17"/>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84" name="Google Shape;84;p17"/>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85" name="Google Shape;85;p17"/>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iapositiva con título 1 3">
  <p:cSld name="TITLE_1_3">
    <p:bg>
      <p:bgPr>
        <a:blipFill>
          <a:blip r:embed="rId2">
            <a:alphaModFix/>
          </a:blip>
          <a:stretch>
            <a:fillRect/>
          </a:stretch>
        </a:blipFill>
        <a:effectLst/>
      </p:bgPr>
    </p:bg>
    <p:spTree>
      <p:nvGrpSpPr>
        <p:cNvPr id="1" name="Shape 86"/>
        <p:cNvGrpSpPr/>
        <p:nvPr/>
      </p:nvGrpSpPr>
      <p:grpSpPr>
        <a:xfrm>
          <a:off x="0" y="0"/>
          <a:ext cx="0" cy="0"/>
          <a:chOff x="0" y="0"/>
          <a:chExt cx="0" cy="0"/>
        </a:xfrm>
      </p:grpSpPr>
      <p:sp>
        <p:nvSpPr>
          <p:cNvPr id="87" name="Google Shape;87;p18"/>
          <p:cNvSpPr/>
          <p:nvPr/>
        </p:nvSpPr>
        <p:spPr>
          <a:xfrm>
            <a:off x="0" y="0"/>
            <a:ext cx="9144000" cy="5143500"/>
          </a:xfrm>
          <a:prstGeom prst="rect">
            <a:avLst/>
          </a:prstGeom>
          <a:solidFill>
            <a:srgbClr val="000000">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8" name="Google Shape;88;p18"/>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89" name="Google Shape;89;p18"/>
          <p:cNvPicPr preferRelativeResize="0"/>
          <p:nvPr/>
        </p:nvPicPr>
        <p:blipFill rotWithShape="1">
          <a:blip r:embed="rId4">
            <a:alphaModFix/>
          </a:blip>
          <a:srcRect/>
          <a:stretch/>
        </p:blipFill>
        <p:spPr>
          <a:xfrm>
            <a:off x="7539875" y="149550"/>
            <a:ext cx="1433750" cy="453066"/>
          </a:xfrm>
          <a:prstGeom prst="rect">
            <a:avLst/>
          </a:prstGeom>
          <a:noFill/>
          <a:ln>
            <a:noFill/>
          </a:ln>
        </p:spPr>
      </p:pic>
      <p:sp>
        <p:nvSpPr>
          <p:cNvPr id="90" name="Google Shape;90;p18"/>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91" name="Google Shape;91;p18"/>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92" name="Google Shape;92;p18"/>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6_Contents slide layout 1">
  <p:cSld name="16_Contents slide layout_1">
    <p:bg>
      <p:bgPr>
        <a:blipFill>
          <a:blip r:embed="rId2">
            <a:alphaModFix/>
          </a:blip>
          <a:stretch>
            <a:fillRect/>
          </a:stretch>
        </a:blipFill>
        <a:effectLst/>
      </p:bgPr>
    </p:bg>
    <p:spTree>
      <p:nvGrpSpPr>
        <p:cNvPr id="1" name="Shape 93"/>
        <p:cNvGrpSpPr/>
        <p:nvPr/>
      </p:nvGrpSpPr>
      <p:grpSpPr>
        <a:xfrm>
          <a:off x="0" y="0"/>
          <a:ext cx="0" cy="0"/>
          <a:chOff x="0" y="0"/>
          <a:chExt cx="0" cy="0"/>
        </a:xfrm>
      </p:grpSpPr>
      <p:sp>
        <p:nvSpPr>
          <p:cNvPr id="94" name="Google Shape;94;p19"/>
          <p:cNvSpPr/>
          <p:nvPr/>
        </p:nvSpPr>
        <p:spPr>
          <a:xfrm>
            <a:off x="0" y="0"/>
            <a:ext cx="9144000" cy="5143500"/>
          </a:xfrm>
          <a:prstGeom prst="rect">
            <a:avLst/>
          </a:prstGeom>
          <a:solidFill>
            <a:srgbClr val="000000">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5" name="Google Shape;95;p19"/>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96" name="Google Shape;96;p19"/>
          <p:cNvPicPr preferRelativeResize="0"/>
          <p:nvPr/>
        </p:nvPicPr>
        <p:blipFill rotWithShape="1">
          <a:blip r:embed="rId4">
            <a:alphaModFix/>
          </a:blip>
          <a:srcRect/>
          <a:stretch/>
        </p:blipFill>
        <p:spPr>
          <a:xfrm>
            <a:off x="7539875" y="149550"/>
            <a:ext cx="1433750" cy="453066"/>
          </a:xfrm>
          <a:prstGeom prst="rect">
            <a:avLst/>
          </a:prstGeom>
          <a:noFill/>
          <a:ln>
            <a:noFill/>
          </a:ln>
        </p:spPr>
      </p:pic>
      <p:sp>
        <p:nvSpPr>
          <p:cNvPr id="97" name="Google Shape;97;p19"/>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98" name="Google Shape;98;p19"/>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99" name="Google Shape;99;p19"/>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2_Contents slide layout">
  <p:cSld name="12_Contents slide layout">
    <p:bg>
      <p:bgPr>
        <a:blipFill>
          <a:blip r:embed="rId2">
            <a:alphaModFix/>
          </a:blip>
          <a:stretch>
            <a:fillRect/>
          </a:stretch>
        </a:blipFill>
        <a:effectLst/>
      </p:bgPr>
    </p:bg>
    <p:spTree>
      <p:nvGrpSpPr>
        <p:cNvPr id="1" name="Shape 100"/>
        <p:cNvGrpSpPr/>
        <p:nvPr/>
      </p:nvGrpSpPr>
      <p:grpSpPr>
        <a:xfrm>
          <a:off x="0" y="0"/>
          <a:ext cx="0" cy="0"/>
          <a:chOff x="0" y="0"/>
          <a:chExt cx="0" cy="0"/>
        </a:xfrm>
      </p:grpSpPr>
      <p:pic>
        <p:nvPicPr>
          <p:cNvPr id="101" name="Google Shape;101;p20"/>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102" name="Google Shape;102;p20"/>
          <p:cNvPicPr preferRelativeResize="0"/>
          <p:nvPr/>
        </p:nvPicPr>
        <p:blipFill rotWithShape="1">
          <a:blip r:embed="rId4">
            <a:alphaModFix/>
          </a:blip>
          <a:srcRect/>
          <a:stretch/>
        </p:blipFill>
        <p:spPr>
          <a:xfrm>
            <a:off x="7539875" y="149550"/>
            <a:ext cx="1433750" cy="453066"/>
          </a:xfrm>
          <a:prstGeom prst="rect">
            <a:avLst/>
          </a:prstGeom>
          <a:noFill/>
          <a:ln>
            <a:noFill/>
          </a:ln>
        </p:spPr>
      </p:pic>
      <p:sp>
        <p:nvSpPr>
          <p:cNvPr id="103" name="Google Shape;103;p20"/>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104" name="Google Shape;104;p20"/>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105" name="Google Shape;105;p20"/>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2_Contents slide layout 1">
  <p:cSld name="12_Contents slide layout_1">
    <p:bg>
      <p:bgPr>
        <a:blipFill>
          <a:blip r:embed="rId2">
            <a:alphaModFix/>
          </a:blip>
          <a:stretch>
            <a:fillRect/>
          </a:stretch>
        </a:blipFill>
        <a:effectLst/>
      </p:bgPr>
    </p:bg>
    <p:spTree>
      <p:nvGrpSpPr>
        <p:cNvPr id="1" name="Shape 106"/>
        <p:cNvGrpSpPr/>
        <p:nvPr/>
      </p:nvGrpSpPr>
      <p:grpSpPr>
        <a:xfrm>
          <a:off x="0" y="0"/>
          <a:ext cx="0" cy="0"/>
          <a:chOff x="0" y="0"/>
          <a:chExt cx="0" cy="0"/>
        </a:xfrm>
      </p:grpSpPr>
      <p:sp>
        <p:nvSpPr>
          <p:cNvPr id="107" name="Google Shape;107;p21"/>
          <p:cNvSpPr/>
          <p:nvPr/>
        </p:nvSpPr>
        <p:spPr>
          <a:xfrm>
            <a:off x="0" y="0"/>
            <a:ext cx="9144000" cy="5143500"/>
          </a:xfrm>
          <a:prstGeom prst="rect">
            <a:avLst/>
          </a:prstGeom>
          <a:solidFill>
            <a:srgbClr val="000000">
              <a:alpha val="2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8" name="Google Shape;108;p21"/>
          <p:cNvPicPr preferRelativeResize="0"/>
          <p:nvPr/>
        </p:nvPicPr>
        <p:blipFill rotWithShape="1">
          <a:blip r:embed="rId3">
            <a:alphaModFix/>
          </a:blip>
          <a:srcRect/>
          <a:stretch/>
        </p:blipFill>
        <p:spPr>
          <a:xfrm>
            <a:off x="7539875" y="149550"/>
            <a:ext cx="1433750" cy="453066"/>
          </a:xfrm>
          <a:prstGeom prst="rect">
            <a:avLst/>
          </a:prstGeom>
          <a:noFill/>
          <a:ln>
            <a:noFill/>
          </a:ln>
        </p:spPr>
      </p:pic>
      <p:sp>
        <p:nvSpPr>
          <p:cNvPr id="109" name="Google Shape;109;p21"/>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110" name="Google Shape;110;p21"/>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111" name="Google Shape;111;p21"/>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6_Contents slide layout 1 1">
  <p:cSld name="16_Contents slide layout_1_1">
    <p:bg>
      <p:bgPr>
        <a:blipFill>
          <a:blip r:embed="rId2">
            <a:alphaModFix/>
          </a:blip>
          <a:stretch>
            <a:fillRect/>
          </a:stretch>
        </a:blipFill>
        <a:effectLst/>
      </p:bgPr>
    </p:bg>
    <p:spTree>
      <p:nvGrpSpPr>
        <p:cNvPr id="1" name="Shape 112"/>
        <p:cNvGrpSpPr/>
        <p:nvPr/>
      </p:nvGrpSpPr>
      <p:grpSpPr>
        <a:xfrm>
          <a:off x="0" y="0"/>
          <a:ext cx="0" cy="0"/>
          <a:chOff x="0" y="0"/>
          <a:chExt cx="0" cy="0"/>
        </a:xfrm>
      </p:grpSpPr>
      <p:sp>
        <p:nvSpPr>
          <p:cNvPr id="113" name="Google Shape;113;p22"/>
          <p:cNvSpPr/>
          <p:nvPr/>
        </p:nvSpPr>
        <p:spPr>
          <a:xfrm>
            <a:off x="0" y="0"/>
            <a:ext cx="9144000" cy="5143500"/>
          </a:xfrm>
          <a:prstGeom prst="rect">
            <a:avLst/>
          </a:prstGeom>
          <a:solidFill>
            <a:srgbClr val="000000">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4" name="Google Shape;114;p22"/>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115" name="Google Shape;115;p22"/>
          <p:cNvPicPr preferRelativeResize="0"/>
          <p:nvPr/>
        </p:nvPicPr>
        <p:blipFill rotWithShape="1">
          <a:blip r:embed="rId4">
            <a:alphaModFix/>
          </a:blip>
          <a:srcRect/>
          <a:stretch/>
        </p:blipFill>
        <p:spPr>
          <a:xfrm>
            <a:off x="7539875" y="149550"/>
            <a:ext cx="1433750" cy="453066"/>
          </a:xfrm>
          <a:prstGeom prst="rect">
            <a:avLst/>
          </a:prstGeom>
          <a:noFill/>
          <a:ln>
            <a:noFill/>
          </a:ln>
        </p:spPr>
      </p:pic>
      <p:sp>
        <p:nvSpPr>
          <p:cNvPr id="116" name="Google Shape;116;p22"/>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117" name="Google Shape;117;p22"/>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118" name="Google Shape;118;p22"/>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6_Contents slide layout 1 1 1">
  <p:cSld name="16_Contents slide layout_1_1_1">
    <p:bg>
      <p:bgPr>
        <a:blipFill>
          <a:blip r:embed="rId2">
            <a:alphaModFix/>
          </a:blip>
          <a:stretch>
            <a:fillRect/>
          </a:stretch>
        </a:blipFill>
        <a:effectLst/>
      </p:bgPr>
    </p:bg>
    <p:spTree>
      <p:nvGrpSpPr>
        <p:cNvPr id="1" name="Shape 119"/>
        <p:cNvGrpSpPr/>
        <p:nvPr/>
      </p:nvGrpSpPr>
      <p:grpSpPr>
        <a:xfrm>
          <a:off x="0" y="0"/>
          <a:ext cx="0" cy="0"/>
          <a:chOff x="0" y="0"/>
          <a:chExt cx="0" cy="0"/>
        </a:xfrm>
      </p:grpSpPr>
      <p:sp>
        <p:nvSpPr>
          <p:cNvPr id="120" name="Google Shape;120;p23"/>
          <p:cNvSpPr/>
          <p:nvPr/>
        </p:nvSpPr>
        <p:spPr>
          <a:xfrm>
            <a:off x="0" y="0"/>
            <a:ext cx="9144000" cy="5143500"/>
          </a:xfrm>
          <a:prstGeom prst="rect">
            <a:avLst/>
          </a:prstGeom>
          <a:solidFill>
            <a:srgbClr val="000000">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1" name="Google Shape;121;p23"/>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122" name="Google Shape;122;p23"/>
          <p:cNvPicPr preferRelativeResize="0"/>
          <p:nvPr/>
        </p:nvPicPr>
        <p:blipFill rotWithShape="1">
          <a:blip r:embed="rId4">
            <a:alphaModFix/>
          </a:blip>
          <a:srcRect/>
          <a:stretch/>
        </p:blipFill>
        <p:spPr>
          <a:xfrm>
            <a:off x="7539875" y="149550"/>
            <a:ext cx="1433750" cy="453066"/>
          </a:xfrm>
          <a:prstGeom prst="rect">
            <a:avLst/>
          </a:prstGeom>
          <a:noFill/>
          <a:ln>
            <a:noFill/>
          </a:ln>
        </p:spPr>
      </p:pic>
      <p:sp>
        <p:nvSpPr>
          <p:cNvPr id="123" name="Google Shape;123;p23"/>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124" name="Google Shape;124;p23"/>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125" name="Google Shape;125;p23"/>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6_Contents slide layout 1 1 1 1">
  <p:cSld name="16_Contents slide layout_1_1_1_1">
    <p:bg>
      <p:bgPr>
        <a:blipFill>
          <a:blip r:embed="rId2">
            <a:alphaModFix/>
          </a:blip>
          <a:stretch>
            <a:fillRect/>
          </a:stretch>
        </a:blipFill>
        <a:effectLst/>
      </p:bgPr>
    </p:bg>
    <p:spTree>
      <p:nvGrpSpPr>
        <p:cNvPr id="1" name="Shape 126"/>
        <p:cNvGrpSpPr/>
        <p:nvPr/>
      </p:nvGrpSpPr>
      <p:grpSpPr>
        <a:xfrm>
          <a:off x="0" y="0"/>
          <a:ext cx="0" cy="0"/>
          <a:chOff x="0" y="0"/>
          <a:chExt cx="0" cy="0"/>
        </a:xfrm>
      </p:grpSpPr>
      <p:sp>
        <p:nvSpPr>
          <p:cNvPr id="127" name="Google Shape;127;p24"/>
          <p:cNvSpPr/>
          <p:nvPr/>
        </p:nvSpPr>
        <p:spPr>
          <a:xfrm>
            <a:off x="0" y="0"/>
            <a:ext cx="9144000" cy="5143500"/>
          </a:xfrm>
          <a:prstGeom prst="rect">
            <a:avLst/>
          </a:prstGeom>
          <a:solidFill>
            <a:srgbClr val="000000">
              <a:alpha val="2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8" name="Google Shape;128;p24"/>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129" name="Google Shape;129;p24"/>
          <p:cNvPicPr preferRelativeResize="0"/>
          <p:nvPr/>
        </p:nvPicPr>
        <p:blipFill rotWithShape="1">
          <a:blip r:embed="rId4">
            <a:alphaModFix/>
          </a:blip>
          <a:srcRect/>
          <a:stretch/>
        </p:blipFill>
        <p:spPr>
          <a:xfrm>
            <a:off x="7539875" y="149550"/>
            <a:ext cx="1433750" cy="453066"/>
          </a:xfrm>
          <a:prstGeom prst="rect">
            <a:avLst/>
          </a:prstGeom>
          <a:noFill/>
          <a:ln>
            <a:noFill/>
          </a:ln>
        </p:spPr>
      </p:pic>
      <p:sp>
        <p:nvSpPr>
          <p:cNvPr id="130" name="Google Shape;130;p24"/>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131" name="Google Shape;131;p24"/>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132" name="Google Shape;132;p24"/>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2_Contents slide layout 2">
  <p:cSld name="12_Contents slide layout_2">
    <p:bg>
      <p:bgPr>
        <a:blipFill>
          <a:blip r:embed="rId2">
            <a:alphaModFix/>
          </a:blip>
          <a:stretch>
            <a:fillRect/>
          </a:stretch>
        </a:blipFill>
        <a:effectLst/>
      </p:bgPr>
    </p:bg>
    <p:spTree>
      <p:nvGrpSpPr>
        <p:cNvPr id="1" name="Shape 133"/>
        <p:cNvGrpSpPr/>
        <p:nvPr/>
      </p:nvGrpSpPr>
      <p:grpSpPr>
        <a:xfrm>
          <a:off x="0" y="0"/>
          <a:ext cx="0" cy="0"/>
          <a:chOff x="0" y="0"/>
          <a:chExt cx="0" cy="0"/>
        </a:xfrm>
      </p:grpSpPr>
      <p:sp>
        <p:nvSpPr>
          <p:cNvPr id="134" name="Google Shape;134;p25"/>
          <p:cNvSpPr/>
          <p:nvPr/>
        </p:nvSpPr>
        <p:spPr>
          <a:xfrm>
            <a:off x="0" y="0"/>
            <a:ext cx="9144000" cy="5143500"/>
          </a:xfrm>
          <a:prstGeom prst="rect">
            <a:avLst/>
          </a:prstGeom>
          <a:solidFill>
            <a:srgbClr val="000000">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5" name="Google Shape;135;p25"/>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136" name="Google Shape;136;p25"/>
          <p:cNvPicPr preferRelativeResize="0"/>
          <p:nvPr/>
        </p:nvPicPr>
        <p:blipFill rotWithShape="1">
          <a:blip r:embed="rId4">
            <a:alphaModFix/>
          </a:blip>
          <a:srcRect/>
          <a:stretch/>
        </p:blipFill>
        <p:spPr>
          <a:xfrm>
            <a:off x="7539875" y="149550"/>
            <a:ext cx="1433750" cy="453066"/>
          </a:xfrm>
          <a:prstGeom prst="rect">
            <a:avLst/>
          </a:prstGeom>
          <a:noFill/>
          <a:ln>
            <a:noFill/>
          </a:ln>
        </p:spPr>
      </p:pic>
      <p:sp>
        <p:nvSpPr>
          <p:cNvPr id="137" name="Google Shape;137;p25"/>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138" name="Google Shape;138;p25"/>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139" name="Google Shape;139;p25"/>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Diapositiva con título 1 1 2 1">
  <p:cSld name="TITLE_1_1_2_1">
    <p:spTree>
      <p:nvGrpSpPr>
        <p:cNvPr id="1" name="Shape 140"/>
        <p:cNvGrpSpPr/>
        <p:nvPr/>
      </p:nvGrpSpPr>
      <p:grpSpPr>
        <a:xfrm>
          <a:off x="0" y="0"/>
          <a:ext cx="0" cy="0"/>
          <a:chOff x="0" y="0"/>
          <a:chExt cx="0" cy="0"/>
        </a:xfrm>
      </p:grpSpPr>
      <p:pic>
        <p:nvPicPr>
          <p:cNvPr id="141" name="Google Shape;141;p26"/>
          <p:cNvPicPr preferRelativeResize="0"/>
          <p:nvPr/>
        </p:nvPicPr>
        <p:blipFill rotWithShape="1">
          <a:blip r:embed="rId2">
            <a:alphaModFix/>
          </a:blip>
          <a:srcRect l="13996" t="-4134" r="14002"/>
          <a:stretch/>
        </p:blipFill>
        <p:spPr>
          <a:xfrm>
            <a:off x="0" y="-212550"/>
            <a:ext cx="9144000" cy="5356050"/>
          </a:xfrm>
          <a:prstGeom prst="rect">
            <a:avLst/>
          </a:prstGeom>
          <a:noFill/>
          <a:ln>
            <a:noFill/>
          </a:ln>
        </p:spPr>
      </p:pic>
      <p:sp>
        <p:nvSpPr>
          <p:cNvPr id="142" name="Google Shape;142;p26"/>
          <p:cNvSpPr/>
          <p:nvPr/>
        </p:nvSpPr>
        <p:spPr>
          <a:xfrm>
            <a:off x="0" y="0"/>
            <a:ext cx="9144000" cy="5143500"/>
          </a:xfrm>
          <a:prstGeom prst="rect">
            <a:avLst/>
          </a:prstGeom>
          <a:solidFill>
            <a:srgbClr val="026FC1">
              <a:alpha val="4313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43" name="Google Shape;143;p26"/>
          <p:cNvCxnSpPr/>
          <p:nvPr/>
        </p:nvCxnSpPr>
        <p:spPr>
          <a:xfrm>
            <a:off x="1114400" y="1140769"/>
            <a:ext cx="3300" cy="890400"/>
          </a:xfrm>
          <a:prstGeom prst="straightConnector1">
            <a:avLst/>
          </a:prstGeom>
          <a:noFill/>
          <a:ln w="28575" cap="flat" cmpd="sng">
            <a:solidFill>
              <a:srgbClr val="FFFFFF"/>
            </a:solidFill>
            <a:prstDash val="solid"/>
            <a:round/>
            <a:headEnd type="none" w="sm" len="sm"/>
            <a:tailEnd type="none" w="sm" len="sm"/>
          </a:ln>
        </p:spPr>
      </p:cxnSp>
      <p:grpSp>
        <p:nvGrpSpPr>
          <p:cNvPr id="144" name="Google Shape;144;p26"/>
          <p:cNvGrpSpPr/>
          <p:nvPr/>
        </p:nvGrpSpPr>
        <p:grpSpPr>
          <a:xfrm>
            <a:off x="1114425" y="1125401"/>
            <a:ext cx="6915151" cy="910673"/>
            <a:chOff x="1054150" y="1633650"/>
            <a:chExt cx="6915151" cy="863525"/>
          </a:xfrm>
        </p:grpSpPr>
        <p:grpSp>
          <p:nvGrpSpPr>
            <p:cNvPr id="145" name="Google Shape;145;p26"/>
            <p:cNvGrpSpPr/>
            <p:nvPr/>
          </p:nvGrpSpPr>
          <p:grpSpPr>
            <a:xfrm>
              <a:off x="1054150" y="1633650"/>
              <a:ext cx="6915151" cy="863525"/>
              <a:chOff x="1054150" y="1633650"/>
              <a:chExt cx="6915151" cy="863525"/>
            </a:xfrm>
          </p:grpSpPr>
          <p:cxnSp>
            <p:nvCxnSpPr>
              <p:cNvPr id="146" name="Google Shape;146;p26"/>
              <p:cNvCxnSpPr/>
              <p:nvPr/>
            </p:nvCxnSpPr>
            <p:spPr>
              <a:xfrm rot="10800000" flipH="1">
                <a:off x="1056338" y="1633650"/>
                <a:ext cx="6909600" cy="29400"/>
              </a:xfrm>
              <a:prstGeom prst="straightConnector1">
                <a:avLst/>
              </a:prstGeom>
              <a:noFill/>
              <a:ln w="28575" cap="flat" cmpd="sng">
                <a:solidFill>
                  <a:srgbClr val="FFFFFF"/>
                </a:solidFill>
                <a:prstDash val="solid"/>
                <a:round/>
                <a:headEnd type="none" w="sm" len="sm"/>
                <a:tailEnd type="none" w="sm" len="sm"/>
              </a:ln>
            </p:spPr>
          </p:cxnSp>
          <p:cxnSp>
            <p:nvCxnSpPr>
              <p:cNvPr id="147" name="Google Shape;147;p26"/>
              <p:cNvCxnSpPr/>
              <p:nvPr/>
            </p:nvCxnSpPr>
            <p:spPr>
              <a:xfrm rot="10800000" flipH="1">
                <a:off x="1054150" y="2492375"/>
                <a:ext cx="1308900" cy="4800"/>
              </a:xfrm>
              <a:prstGeom prst="straightConnector1">
                <a:avLst/>
              </a:prstGeom>
              <a:noFill/>
              <a:ln w="28575" cap="flat" cmpd="sng">
                <a:solidFill>
                  <a:srgbClr val="FFFFFF"/>
                </a:solidFill>
                <a:prstDash val="solid"/>
                <a:round/>
                <a:headEnd type="none" w="sm" len="sm"/>
                <a:tailEnd type="none" w="sm" len="sm"/>
              </a:ln>
            </p:spPr>
          </p:cxnSp>
          <p:cxnSp>
            <p:nvCxnSpPr>
              <p:cNvPr id="148" name="Google Shape;148;p26"/>
              <p:cNvCxnSpPr/>
              <p:nvPr/>
            </p:nvCxnSpPr>
            <p:spPr>
              <a:xfrm rot="10800000" flipH="1">
                <a:off x="6695801" y="2478738"/>
                <a:ext cx="1270200" cy="12300"/>
              </a:xfrm>
              <a:prstGeom prst="straightConnector1">
                <a:avLst/>
              </a:prstGeom>
              <a:noFill/>
              <a:ln w="28575" cap="flat" cmpd="sng">
                <a:solidFill>
                  <a:srgbClr val="FFFFFF"/>
                </a:solidFill>
                <a:prstDash val="solid"/>
                <a:round/>
                <a:headEnd type="none" w="sm" len="sm"/>
                <a:tailEnd type="none" w="sm" len="sm"/>
              </a:ln>
            </p:spPr>
          </p:cxnSp>
          <p:cxnSp>
            <p:nvCxnSpPr>
              <p:cNvPr id="149" name="Google Shape;149;p26"/>
              <p:cNvCxnSpPr/>
              <p:nvPr/>
            </p:nvCxnSpPr>
            <p:spPr>
              <a:xfrm>
                <a:off x="7966001" y="1648175"/>
                <a:ext cx="3300" cy="844200"/>
              </a:xfrm>
              <a:prstGeom prst="straightConnector1">
                <a:avLst/>
              </a:prstGeom>
              <a:noFill/>
              <a:ln w="28575" cap="flat" cmpd="sng">
                <a:solidFill>
                  <a:srgbClr val="FFFFFF"/>
                </a:solidFill>
                <a:prstDash val="solid"/>
                <a:round/>
                <a:headEnd type="none" w="sm" len="sm"/>
                <a:tailEnd type="none" w="sm" len="sm"/>
              </a:ln>
            </p:spPr>
          </p:cxnSp>
        </p:grpSp>
        <p:sp>
          <p:nvSpPr>
            <p:cNvPr id="150" name="Google Shape;150;p26"/>
            <p:cNvSpPr txBox="1"/>
            <p:nvPr/>
          </p:nvSpPr>
          <p:spPr>
            <a:xfrm>
              <a:off x="2177751" y="1727450"/>
              <a:ext cx="4643100" cy="687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s-ES" sz="3500" b="1" i="0" u="none" strike="noStrike" cap="none">
                  <a:solidFill>
                    <a:srgbClr val="FDFDFD"/>
                  </a:solidFill>
                  <a:latin typeface="Montserrat SemiBold"/>
                  <a:ea typeface="Montserrat SemiBold"/>
                  <a:cs typeface="Montserrat SemiBold"/>
                  <a:sym typeface="Montserrat SemiBold"/>
                </a:rPr>
                <a:t>MUCHAS GRACIAS </a:t>
              </a:r>
              <a:endParaRPr sz="3500" b="1" i="0" u="none" strike="noStrike" cap="none">
                <a:solidFill>
                  <a:srgbClr val="FDFDFD"/>
                </a:solidFill>
                <a:latin typeface="Montserrat SemiBold"/>
                <a:ea typeface="Montserrat SemiBold"/>
                <a:cs typeface="Montserrat SemiBold"/>
                <a:sym typeface="Montserrat SemiBold"/>
              </a:endParaRPr>
            </a:p>
          </p:txBody>
        </p:sp>
      </p:grpSp>
      <p:grpSp>
        <p:nvGrpSpPr>
          <p:cNvPr id="151" name="Google Shape;151;p26"/>
          <p:cNvGrpSpPr/>
          <p:nvPr/>
        </p:nvGrpSpPr>
        <p:grpSpPr>
          <a:xfrm>
            <a:off x="177518" y="3843755"/>
            <a:ext cx="1708664" cy="414984"/>
            <a:chOff x="121579" y="3892063"/>
            <a:chExt cx="1392100" cy="338100"/>
          </a:xfrm>
        </p:grpSpPr>
        <p:pic>
          <p:nvPicPr>
            <p:cNvPr id="152" name="Google Shape;152;p26"/>
            <p:cNvPicPr preferRelativeResize="0"/>
            <p:nvPr/>
          </p:nvPicPr>
          <p:blipFill rotWithShape="1">
            <a:blip r:embed="rId3">
              <a:alphaModFix/>
            </a:blip>
            <a:srcRect l="23189" t="30201" b="21070"/>
            <a:stretch/>
          </p:blipFill>
          <p:spPr>
            <a:xfrm>
              <a:off x="397229" y="3979212"/>
              <a:ext cx="1116450" cy="223800"/>
            </a:xfrm>
            <a:prstGeom prst="rect">
              <a:avLst/>
            </a:prstGeom>
            <a:noFill/>
            <a:ln>
              <a:noFill/>
            </a:ln>
          </p:spPr>
        </p:pic>
        <p:pic>
          <p:nvPicPr>
            <p:cNvPr id="153" name="Google Shape;153;p26"/>
            <p:cNvPicPr preferRelativeResize="0"/>
            <p:nvPr/>
          </p:nvPicPr>
          <p:blipFill rotWithShape="1">
            <a:blip r:embed="rId3">
              <a:alphaModFix/>
            </a:blip>
            <a:srcRect l="1727" r="76398" b="5132"/>
            <a:stretch/>
          </p:blipFill>
          <p:spPr>
            <a:xfrm>
              <a:off x="121579" y="3892063"/>
              <a:ext cx="246675" cy="338100"/>
            </a:xfrm>
            <a:prstGeom prst="rect">
              <a:avLst/>
            </a:prstGeom>
            <a:noFill/>
            <a:ln>
              <a:noFill/>
            </a:ln>
          </p:spPr>
        </p:pic>
      </p:grpSp>
      <p:sp>
        <p:nvSpPr>
          <p:cNvPr id="154" name="Google Shape;154;p26"/>
          <p:cNvSpPr txBox="1"/>
          <p:nvPr/>
        </p:nvSpPr>
        <p:spPr>
          <a:xfrm>
            <a:off x="95425" y="4258738"/>
            <a:ext cx="3344700" cy="401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700"/>
              <a:buFont typeface="Arial"/>
              <a:buNone/>
            </a:pPr>
            <a:r>
              <a:rPr lang="es-ES" sz="700" b="0" i="0" u="none" strike="noStrike" cap="none">
                <a:solidFill>
                  <a:srgbClr val="FDFDFD"/>
                </a:solidFill>
                <a:latin typeface="Montserrat"/>
                <a:ea typeface="Montserrat"/>
                <a:cs typeface="Montserrat"/>
                <a:sym typeface="Montserrat"/>
              </a:rPr>
              <a:t>T. +34  916 586 609  | </a:t>
            </a:r>
            <a:r>
              <a:rPr lang="es-ES" sz="700" b="0" i="0" u="none" strike="noStrike" cap="none">
                <a:solidFill>
                  <a:srgbClr val="FFFFFF"/>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contacto@futurespace.es</a:t>
            </a:r>
            <a:r>
              <a:rPr lang="es-ES" sz="700" b="0" i="0" u="none" strike="noStrike" cap="none">
                <a:solidFill>
                  <a:srgbClr val="FFFFFF"/>
                </a:solidFill>
                <a:latin typeface="Montserrat"/>
                <a:ea typeface="Montserrat"/>
                <a:cs typeface="Montserrat"/>
                <a:sym typeface="Montserrat"/>
              </a:rPr>
              <a:t> | </a:t>
            </a:r>
            <a:r>
              <a:rPr lang="es-ES" sz="700" b="0" i="0" u="none" strike="noStrike" cap="none">
                <a:solidFill>
                  <a:srgbClr val="FFFFFF"/>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www.futurespace.es</a:t>
            </a:r>
            <a:r>
              <a:rPr lang="es-ES" sz="700" b="0" i="0" u="none" strike="noStrike" cap="none">
                <a:solidFill>
                  <a:srgbClr val="FFFFFF"/>
                </a:solidFill>
                <a:latin typeface="Montserrat"/>
                <a:ea typeface="Montserrat"/>
                <a:cs typeface="Montserrat"/>
                <a:sym typeface="Montserrat"/>
              </a:rPr>
              <a:t> </a:t>
            </a:r>
            <a:endParaRPr sz="700" b="0" i="0" u="none" strike="noStrike" cap="none">
              <a:solidFill>
                <a:srgbClr val="FFFFFF"/>
              </a:solidFill>
              <a:latin typeface="Montserrat"/>
              <a:ea typeface="Montserrat"/>
              <a:cs typeface="Montserrat"/>
              <a:sym typeface="Montserrat"/>
            </a:endParaRPr>
          </a:p>
          <a:p>
            <a:pPr marL="0" marR="0" lvl="0" indent="0" algn="l" rtl="0">
              <a:lnSpc>
                <a:spcPct val="115000"/>
              </a:lnSpc>
              <a:spcBef>
                <a:spcPts val="0"/>
              </a:spcBef>
              <a:spcAft>
                <a:spcPts val="0"/>
              </a:spcAft>
              <a:buClr>
                <a:srgbClr val="000000"/>
              </a:buClr>
              <a:buSzPts val="700"/>
              <a:buFont typeface="Arial"/>
              <a:buNone/>
            </a:pPr>
            <a:r>
              <a:rPr lang="es-ES" sz="700" b="0" i="0" u="none" strike="noStrike" cap="none">
                <a:solidFill>
                  <a:srgbClr val="FFFFFF"/>
                </a:solidFill>
                <a:latin typeface="Montserrat"/>
                <a:ea typeface="Montserrat"/>
                <a:cs typeface="Montserrat"/>
                <a:sym typeface="Montserrat"/>
              </a:rPr>
              <a:t>Edificio Marpe, Av. de Tenerife, 2, 28703, San Sebastián de los Reyes</a:t>
            </a:r>
            <a:endParaRPr sz="700" b="0" i="0" u="none" strike="noStrike" cap="none">
              <a:solidFill>
                <a:srgbClr val="FFFFFF"/>
              </a:solidFill>
              <a:latin typeface="Montserrat"/>
              <a:ea typeface="Montserrat"/>
              <a:cs typeface="Montserrat"/>
              <a:sym typeface="Montserrat"/>
            </a:endParaRPr>
          </a:p>
        </p:txBody>
      </p:sp>
      <p:sp>
        <p:nvSpPr>
          <p:cNvPr id="155" name="Google Shape;155;p26"/>
          <p:cNvSpPr txBox="1"/>
          <p:nvPr/>
        </p:nvSpPr>
        <p:spPr>
          <a:xfrm>
            <a:off x="95425" y="4659838"/>
            <a:ext cx="5164200" cy="4011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500"/>
              <a:buFont typeface="Arial"/>
              <a:buNone/>
            </a:pPr>
            <a:endParaRPr sz="500" b="0" i="0" u="none" strike="noStrike" cap="none">
              <a:solidFill>
                <a:srgbClr val="FFFFFF"/>
              </a:solidFill>
              <a:latin typeface="Montserrat Light"/>
              <a:ea typeface="Montserrat Light"/>
              <a:cs typeface="Montserrat Light"/>
              <a:sym typeface="Montserrat Light"/>
            </a:endParaRPr>
          </a:p>
          <a:p>
            <a:pPr marL="0" marR="0" lvl="0" indent="0" algn="l" rtl="0">
              <a:lnSpc>
                <a:spcPct val="115000"/>
              </a:lnSpc>
              <a:spcBef>
                <a:spcPts val="0"/>
              </a:spcBef>
              <a:spcAft>
                <a:spcPts val="0"/>
              </a:spcAft>
              <a:buClr>
                <a:srgbClr val="000000"/>
              </a:buClr>
              <a:buSzPts val="500"/>
              <a:buFont typeface="Arial"/>
              <a:buNone/>
            </a:pPr>
            <a:endParaRPr sz="500" b="0" i="0" u="none" strike="noStrike" cap="none">
              <a:solidFill>
                <a:srgbClr val="FFFFFF"/>
              </a:solidFill>
              <a:latin typeface="Montserrat Light"/>
              <a:ea typeface="Montserrat Light"/>
              <a:cs typeface="Montserrat Light"/>
              <a:sym typeface="Montserrat Light"/>
            </a:endParaRPr>
          </a:p>
          <a:p>
            <a:pPr marL="0" marR="0" lvl="0" indent="0" algn="l" rtl="0">
              <a:lnSpc>
                <a:spcPct val="115000"/>
              </a:lnSpc>
              <a:spcBef>
                <a:spcPts val="0"/>
              </a:spcBef>
              <a:spcAft>
                <a:spcPts val="0"/>
              </a:spcAft>
              <a:buClr>
                <a:srgbClr val="000000"/>
              </a:buClr>
              <a:buSzPts val="500"/>
              <a:buFont typeface="Arial"/>
              <a:buNone/>
            </a:pPr>
            <a:endParaRPr sz="500" b="0" i="0" u="none" strike="noStrike" cap="none">
              <a:solidFill>
                <a:srgbClr val="FFFFFF"/>
              </a:solidFill>
              <a:latin typeface="Montserrat Light"/>
              <a:ea typeface="Montserrat Light"/>
              <a:cs typeface="Montserrat Light"/>
              <a:sym typeface="Montserrat Light"/>
            </a:endParaRPr>
          </a:p>
          <a:p>
            <a:pPr marL="0" marR="0" lvl="0" indent="0" algn="l" rtl="0">
              <a:lnSpc>
                <a:spcPct val="115000"/>
              </a:lnSpc>
              <a:spcBef>
                <a:spcPts val="0"/>
              </a:spcBef>
              <a:spcAft>
                <a:spcPts val="0"/>
              </a:spcAft>
              <a:buClr>
                <a:srgbClr val="000000"/>
              </a:buClr>
              <a:buSzPts val="500"/>
              <a:buFont typeface="Arial"/>
              <a:buNone/>
            </a:pPr>
            <a:r>
              <a:rPr lang="es-ES" sz="500" b="0" i="0" u="none" strike="noStrike" cap="none">
                <a:solidFill>
                  <a:srgbClr val="FFFFFF"/>
                </a:solidFill>
                <a:latin typeface="Montserrat Light"/>
                <a:ea typeface="Montserrat Light"/>
                <a:cs typeface="Montserrat Light"/>
                <a:sym typeface="Montserrat Light"/>
              </a:rPr>
              <a:t>© [YEAR OF CREATION] Future Space, S.A.. All intellectual and industrial property rights of the presentation and all its contents are reserved and belong to Future Space, S.A. or its licensors. The reproduction, distribution, public communication and transformation of the presentation and its elements are prohibited without the prior authorisation of Future Space, S.A.. Likewise, the name of Future Space and the logos are registered trademarks, so it is also forbidden to use, copy or imitate them without the prior consent of Future Space, S.A.</a:t>
            </a:r>
            <a:endParaRPr sz="500" b="0" i="0" u="none" strike="noStrike" cap="none">
              <a:solidFill>
                <a:srgbClr val="FFFFFF"/>
              </a:solidFill>
              <a:latin typeface="Montserrat Light"/>
              <a:ea typeface="Montserrat Light"/>
              <a:cs typeface="Montserrat Light"/>
              <a:sym typeface="Montserrat Light"/>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500"/>
              <a:buFont typeface="Arial"/>
              <a:buNone/>
            </a:pPr>
            <a:endParaRPr sz="500" b="0" i="0" u="none" strike="noStrike" cap="none">
              <a:solidFill>
                <a:srgbClr val="FFFFFF"/>
              </a:solidFill>
              <a:latin typeface="Montserrat Light"/>
              <a:ea typeface="Montserrat Light"/>
              <a:cs typeface="Montserrat Light"/>
              <a:sym typeface="Montserrat Light"/>
            </a:endParaRPr>
          </a:p>
        </p:txBody>
      </p:sp>
      <p:pic>
        <p:nvPicPr>
          <p:cNvPr id="156" name="Google Shape;156;p26"/>
          <p:cNvPicPr preferRelativeResize="0"/>
          <p:nvPr/>
        </p:nvPicPr>
        <p:blipFill rotWithShape="1">
          <a:blip r:embed="rId6">
            <a:alphaModFix amt="10000"/>
          </a:blip>
          <a:srcRect t="3159" r="16540" b="14358"/>
          <a:stretch/>
        </p:blipFill>
        <p:spPr>
          <a:xfrm>
            <a:off x="7368475" y="2721225"/>
            <a:ext cx="1775525" cy="2339725"/>
          </a:xfrm>
          <a:prstGeom prst="rect">
            <a:avLst/>
          </a:prstGeom>
          <a:noFill/>
          <a:ln>
            <a:noFill/>
          </a:ln>
        </p:spPr>
      </p:pic>
      <p:pic>
        <p:nvPicPr>
          <p:cNvPr id="157" name="Google Shape;157;p26"/>
          <p:cNvPicPr preferRelativeResize="0"/>
          <p:nvPr/>
        </p:nvPicPr>
        <p:blipFill rotWithShape="1">
          <a:blip r:embed="rId7">
            <a:alphaModFix/>
          </a:blip>
          <a:srcRect l="8116" r="8115"/>
          <a:stretch/>
        </p:blipFill>
        <p:spPr>
          <a:xfrm>
            <a:off x="7862632" y="4786150"/>
            <a:ext cx="1150943" cy="274800"/>
          </a:xfrm>
          <a:prstGeom prst="rect">
            <a:avLst/>
          </a:prstGeom>
          <a:noFill/>
          <a:ln>
            <a:noFill/>
          </a:ln>
        </p:spPr>
      </p:pic>
      <p:sp>
        <p:nvSpPr>
          <p:cNvPr id="158" name="Google Shape;158;p26"/>
          <p:cNvSpPr txBox="1"/>
          <p:nvPr/>
        </p:nvSpPr>
        <p:spPr>
          <a:xfrm>
            <a:off x="2000450" y="1827175"/>
            <a:ext cx="5145300" cy="431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s-ES" sz="1600" b="0" i="0" u="none" strike="noStrike" cap="none">
                <a:solidFill>
                  <a:srgbClr val="FFFFFF"/>
                </a:solidFill>
                <a:latin typeface="Montserrat"/>
                <a:ea typeface="Montserrat"/>
                <a:cs typeface="Montserrat"/>
                <a:sym typeface="Montserrat"/>
              </a:rPr>
              <a:t>Donde el futuro se hace presente</a:t>
            </a:r>
            <a:endParaRPr sz="1600" b="0" i="0" u="none" strike="noStrike" cap="none">
              <a:solidFill>
                <a:srgbClr val="FFFFFF"/>
              </a:solidFill>
              <a:latin typeface="Montserrat"/>
              <a:ea typeface="Montserrat"/>
              <a:cs typeface="Montserrat"/>
              <a:sym typeface="Montserra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apositiva con título 1 2 1">
  <p:cSld name="TITLE_1_2_1">
    <p:spTree>
      <p:nvGrpSpPr>
        <p:cNvPr id="1" name="Shape 18"/>
        <p:cNvGrpSpPr/>
        <p:nvPr/>
      </p:nvGrpSpPr>
      <p:grpSpPr>
        <a:xfrm>
          <a:off x="0" y="0"/>
          <a:ext cx="0" cy="0"/>
          <a:chOff x="0" y="0"/>
          <a:chExt cx="0" cy="0"/>
        </a:xfrm>
      </p:grpSpPr>
      <p:sp>
        <p:nvSpPr>
          <p:cNvPr id="19" name="Google Shape;19;p9"/>
          <p:cNvSpPr/>
          <p:nvPr/>
        </p:nvSpPr>
        <p:spPr>
          <a:xfrm>
            <a:off x="125" y="100"/>
            <a:ext cx="9144000" cy="1177800"/>
          </a:xfrm>
          <a:prstGeom prst="rect">
            <a:avLst/>
          </a:prstGeom>
          <a:gradFill>
            <a:gsLst>
              <a:gs pos="0">
                <a:srgbClr val="008ED6"/>
              </a:gs>
              <a:gs pos="100000">
                <a:srgbClr val="005CB3"/>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 name="Google Shape;20;p9"/>
          <p:cNvPicPr preferRelativeResize="0"/>
          <p:nvPr/>
        </p:nvPicPr>
        <p:blipFill rotWithShape="1">
          <a:blip r:embed="rId2">
            <a:alphaModFix amt="50000"/>
          </a:blip>
          <a:srcRect t="34096" b="34098"/>
          <a:stretch/>
        </p:blipFill>
        <p:spPr>
          <a:xfrm>
            <a:off x="0" y="0"/>
            <a:ext cx="9144003" cy="1177799"/>
          </a:xfrm>
          <a:prstGeom prst="rect">
            <a:avLst/>
          </a:prstGeom>
          <a:noFill/>
          <a:ln>
            <a:noFill/>
          </a:ln>
        </p:spPr>
      </p:pic>
      <p:pic>
        <p:nvPicPr>
          <p:cNvPr id="21" name="Google Shape;21;p9"/>
          <p:cNvPicPr preferRelativeResize="0"/>
          <p:nvPr/>
        </p:nvPicPr>
        <p:blipFill rotWithShape="1">
          <a:blip r:embed="rId3">
            <a:alphaModFix amt="5000"/>
          </a:blip>
          <a:srcRect t="36419" r="25071"/>
          <a:stretch/>
        </p:blipFill>
        <p:spPr>
          <a:xfrm>
            <a:off x="6451800" y="1171700"/>
            <a:ext cx="2692200" cy="2284275"/>
          </a:xfrm>
          <a:prstGeom prst="rect">
            <a:avLst/>
          </a:prstGeom>
          <a:noFill/>
          <a:ln>
            <a:noFill/>
          </a:ln>
        </p:spPr>
      </p:pic>
      <p:pic>
        <p:nvPicPr>
          <p:cNvPr id="22" name="Google Shape;22;p9"/>
          <p:cNvPicPr preferRelativeResize="0"/>
          <p:nvPr/>
        </p:nvPicPr>
        <p:blipFill rotWithShape="1">
          <a:blip r:embed="rId4">
            <a:alphaModFix amt="10000"/>
          </a:blip>
          <a:srcRect t="8991" r="17347" b="63828"/>
          <a:stretch/>
        </p:blipFill>
        <p:spPr>
          <a:xfrm>
            <a:off x="6684525" y="-6100"/>
            <a:ext cx="2459600" cy="1177800"/>
          </a:xfrm>
          <a:prstGeom prst="rect">
            <a:avLst/>
          </a:prstGeom>
          <a:noFill/>
          <a:ln>
            <a:noFill/>
          </a:ln>
        </p:spPr>
      </p:pic>
      <p:pic>
        <p:nvPicPr>
          <p:cNvPr id="23" name="Google Shape;23;p9"/>
          <p:cNvPicPr preferRelativeResize="0"/>
          <p:nvPr/>
        </p:nvPicPr>
        <p:blipFill rotWithShape="1">
          <a:blip r:embed="rId5">
            <a:alphaModFix/>
          </a:blip>
          <a:srcRect/>
          <a:stretch/>
        </p:blipFill>
        <p:spPr>
          <a:xfrm>
            <a:off x="7539875" y="149550"/>
            <a:ext cx="1433750" cy="453066"/>
          </a:xfrm>
          <a:prstGeom prst="rect">
            <a:avLst/>
          </a:prstGeom>
          <a:noFill/>
          <a:ln>
            <a:noFill/>
          </a:ln>
        </p:spPr>
      </p:pic>
      <p:sp>
        <p:nvSpPr>
          <p:cNvPr id="24" name="Google Shape;24;p9"/>
          <p:cNvSpPr txBox="1"/>
          <p:nvPr/>
        </p:nvSpPr>
        <p:spPr>
          <a:xfrm>
            <a:off x="2782614" y="4740650"/>
            <a:ext cx="3579000" cy="338700"/>
          </a:xfrm>
          <a:prstGeom prst="rect">
            <a:avLst/>
          </a:prstGeom>
          <a:noFill/>
          <a:ln>
            <a:noFill/>
          </a:ln>
        </p:spPr>
        <p:txBody>
          <a:bodyPr spcFirstLastPara="1" wrap="square" lIns="91425" tIns="91425" rIns="91425" bIns="91425" anchor="t" anchorCtr="0">
            <a:spAutoFit/>
          </a:bodyPr>
          <a:lstStyle/>
          <a:p>
            <a:pPr marL="457200" marR="0" lvl="0" indent="-317500" algn="ctr" rtl="0">
              <a:lnSpc>
                <a:spcPct val="115000"/>
              </a:lnSpc>
              <a:spcBef>
                <a:spcPts val="0"/>
              </a:spcBef>
              <a:spcAft>
                <a:spcPts val="0"/>
              </a:spcAft>
              <a:buClr>
                <a:srgbClr val="000000"/>
              </a:buClr>
              <a:buSzPts val="1000"/>
              <a:buFont typeface="Arial"/>
              <a:buNone/>
            </a:pPr>
            <a:r>
              <a:rPr lang="es-ES" sz="1000" b="0" i="0" u="none" strike="noStrike" cap="none">
                <a:solidFill>
                  <a:srgbClr val="1B1B1B"/>
                </a:solidFill>
                <a:latin typeface="Montserrat"/>
                <a:ea typeface="Montserrat"/>
                <a:cs typeface="Montserrat"/>
                <a:sym typeface="Montserrat"/>
              </a:rPr>
              <a:t>www.futurespace.es</a:t>
            </a:r>
            <a:endParaRPr sz="1000" b="0" i="0" u="none" strike="noStrike" cap="none">
              <a:solidFill>
                <a:srgbClr val="1B1B1B"/>
              </a:solidFill>
              <a:latin typeface="Montserrat"/>
              <a:ea typeface="Montserrat"/>
              <a:cs typeface="Montserrat"/>
              <a:sym typeface="Montserrat"/>
            </a:endParaRPr>
          </a:p>
        </p:txBody>
      </p:sp>
      <p:cxnSp>
        <p:nvCxnSpPr>
          <p:cNvPr id="25" name="Google Shape;25;p9"/>
          <p:cNvCxnSpPr/>
          <p:nvPr/>
        </p:nvCxnSpPr>
        <p:spPr>
          <a:xfrm>
            <a:off x="376825" y="1406800"/>
            <a:ext cx="0" cy="3387300"/>
          </a:xfrm>
          <a:prstGeom prst="straightConnector1">
            <a:avLst/>
          </a:prstGeom>
          <a:noFill/>
          <a:ln w="9525" cap="flat" cmpd="sng">
            <a:solidFill>
              <a:srgbClr val="F3F3F3"/>
            </a:solidFill>
            <a:prstDash val="solid"/>
            <a:round/>
            <a:headEnd type="none" w="sm" len="sm"/>
            <a:tailEnd type="none" w="sm" len="sm"/>
          </a:ln>
        </p:spPr>
      </p:cxnSp>
      <p:grpSp>
        <p:nvGrpSpPr>
          <p:cNvPr id="26" name="Google Shape;26;p9"/>
          <p:cNvGrpSpPr/>
          <p:nvPr/>
        </p:nvGrpSpPr>
        <p:grpSpPr>
          <a:xfrm>
            <a:off x="156875" y="93175"/>
            <a:ext cx="3879600" cy="292500"/>
            <a:chOff x="166500" y="64325"/>
            <a:chExt cx="3879600" cy="292500"/>
          </a:xfrm>
        </p:grpSpPr>
        <p:sp>
          <p:nvSpPr>
            <p:cNvPr id="27" name="Google Shape;27;p9"/>
            <p:cNvSpPr txBox="1"/>
            <p:nvPr/>
          </p:nvSpPr>
          <p:spPr>
            <a:xfrm>
              <a:off x="458700" y="64325"/>
              <a:ext cx="3587400" cy="2925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000000"/>
                </a:buClr>
                <a:buSzPts val="700"/>
                <a:buFont typeface="Arial"/>
                <a:buNone/>
              </a:pPr>
              <a:r>
                <a:rPr lang="es-ES" sz="700" b="0" i="0" u="none" strike="noStrike" cap="none">
                  <a:solidFill>
                    <a:srgbClr val="FFFFFF"/>
                  </a:solidFill>
                  <a:latin typeface="Montserrat Medium"/>
                  <a:ea typeface="Montserrat Medium"/>
                  <a:cs typeface="Montserrat Medium"/>
                  <a:sym typeface="Montserrat Medium"/>
                </a:rPr>
                <a:t>Future Space  |  índice</a:t>
              </a:r>
              <a:endParaRPr sz="700" b="0" i="0" u="none" strike="noStrike" cap="none">
                <a:solidFill>
                  <a:srgbClr val="FFFFFF"/>
                </a:solidFill>
                <a:latin typeface="Montserrat Medium"/>
                <a:ea typeface="Montserrat Medium"/>
                <a:cs typeface="Montserrat Medium"/>
                <a:sym typeface="Montserrat Medium"/>
              </a:endParaRPr>
            </a:p>
          </p:txBody>
        </p:sp>
        <p:cxnSp>
          <p:nvCxnSpPr>
            <p:cNvPr id="28" name="Google Shape;28;p9"/>
            <p:cNvCxnSpPr/>
            <p:nvPr/>
          </p:nvCxnSpPr>
          <p:spPr>
            <a:xfrm rot="10800000" flipH="1">
              <a:off x="166500" y="209525"/>
              <a:ext cx="292200" cy="2100"/>
            </a:xfrm>
            <a:prstGeom prst="straightConnector1">
              <a:avLst/>
            </a:prstGeom>
            <a:noFill/>
            <a:ln w="9525" cap="flat" cmpd="sng">
              <a:solidFill>
                <a:srgbClr val="FFFFFF"/>
              </a:solidFill>
              <a:prstDash val="solid"/>
              <a:round/>
              <a:headEnd type="none" w="sm" len="sm"/>
              <a:tailEnd type="none" w="sm" len="sm"/>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apositiva con título 1">
  <p:cSld name="TITLE_1">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10"/>
          <p:cNvSpPr/>
          <p:nvPr/>
        </p:nvSpPr>
        <p:spPr>
          <a:xfrm>
            <a:off x="0" y="0"/>
            <a:ext cx="9144000" cy="5143500"/>
          </a:xfrm>
          <a:prstGeom prst="rect">
            <a:avLst/>
          </a:prstGeom>
          <a:solidFill>
            <a:srgbClr val="000000">
              <a:alpha val="2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1" name="Google Shape;31;p10"/>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32" name="Google Shape;32;p10"/>
          <p:cNvPicPr preferRelativeResize="0"/>
          <p:nvPr/>
        </p:nvPicPr>
        <p:blipFill rotWithShape="1">
          <a:blip r:embed="rId4">
            <a:alphaModFix/>
          </a:blip>
          <a:srcRect/>
          <a:stretch/>
        </p:blipFill>
        <p:spPr>
          <a:xfrm>
            <a:off x="7539875" y="149550"/>
            <a:ext cx="1433750" cy="45306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33"/>
        <p:cNvGrpSpPr/>
        <p:nvPr/>
      </p:nvGrpSpPr>
      <p:grpSpPr>
        <a:xfrm>
          <a:off x="0" y="0"/>
          <a:ext cx="0" cy="0"/>
          <a:chOff x="0" y="0"/>
          <a:chExt cx="0" cy="0"/>
        </a:xfrm>
      </p:grpSpPr>
      <p:sp>
        <p:nvSpPr>
          <p:cNvPr id="34" name="Google Shape;34;p11"/>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grpSp>
        <p:nvGrpSpPr>
          <p:cNvPr id="35" name="Google Shape;35;p11"/>
          <p:cNvGrpSpPr/>
          <p:nvPr/>
        </p:nvGrpSpPr>
        <p:grpSpPr>
          <a:xfrm>
            <a:off x="156875" y="93175"/>
            <a:ext cx="2894100" cy="292500"/>
            <a:chOff x="166500" y="64325"/>
            <a:chExt cx="2894100" cy="292500"/>
          </a:xfrm>
        </p:grpSpPr>
        <p:sp>
          <p:nvSpPr>
            <p:cNvPr id="36" name="Google Shape;36;p11"/>
            <p:cNvSpPr txBox="1"/>
            <p:nvPr/>
          </p:nvSpPr>
          <p:spPr>
            <a:xfrm>
              <a:off x="458700" y="64325"/>
              <a:ext cx="2601900" cy="2925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000000"/>
                </a:buClr>
                <a:buSzPts val="700"/>
                <a:buFont typeface="Arial"/>
                <a:buNone/>
              </a:pPr>
              <a:r>
                <a:rPr lang="es-ES" sz="700" b="0" i="0" u="none" strike="noStrike" cap="none">
                  <a:solidFill>
                    <a:srgbClr val="D8D8D8"/>
                  </a:solidFill>
                  <a:latin typeface="Montserrat Medium"/>
                  <a:ea typeface="Montserrat Medium"/>
                  <a:cs typeface="Montserrat Medium"/>
                  <a:sym typeface="Montserrat Medium"/>
                </a:rPr>
                <a:t>Future Space  | Donde el futuro se hace presente</a:t>
              </a:r>
              <a:endParaRPr sz="700" b="0" i="0" u="none" strike="noStrike" cap="none">
                <a:solidFill>
                  <a:srgbClr val="D8D8D8"/>
                </a:solidFill>
                <a:latin typeface="Montserrat Medium"/>
                <a:ea typeface="Montserrat Medium"/>
                <a:cs typeface="Montserrat Medium"/>
                <a:sym typeface="Montserrat Medium"/>
              </a:endParaRPr>
            </a:p>
          </p:txBody>
        </p:sp>
        <p:cxnSp>
          <p:nvCxnSpPr>
            <p:cNvPr id="37" name="Google Shape;37;p11"/>
            <p:cNvCxnSpPr/>
            <p:nvPr/>
          </p:nvCxnSpPr>
          <p:spPr>
            <a:xfrm rot="10800000" flipH="1">
              <a:off x="166500" y="209525"/>
              <a:ext cx="292200" cy="2100"/>
            </a:xfrm>
            <a:prstGeom prst="straightConnector1">
              <a:avLst/>
            </a:prstGeom>
            <a:noFill/>
            <a:ln w="9525" cap="flat" cmpd="sng">
              <a:solidFill>
                <a:srgbClr val="D8D8D8"/>
              </a:solidFill>
              <a:prstDash val="solid"/>
              <a:round/>
              <a:headEnd type="none" w="sm" len="sm"/>
              <a:tailEnd type="none" w="sm" len="sm"/>
            </a:ln>
          </p:spPr>
        </p:cxnSp>
      </p:grpSp>
      <p:pic>
        <p:nvPicPr>
          <p:cNvPr id="38" name="Google Shape;38;p11"/>
          <p:cNvPicPr preferRelativeResize="0"/>
          <p:nvPr/>
        </p:nvPicPr>
        <p:blipFill rotWithShape="1">
          <a:blip r:embed="rId2">
            <a:alphaModFix amt="5000"/>
          </a:blip>
          <a:srcRect t="6402" r="25071"/>
          <a:stretch/>
        </p:blipFill>
        <p:spPr>
          <a:xfrm>
            <a:off x="6451800" y="0"/>
            <a:ext cx="2692200" cy="3362800"/>
          </a:xfrm>
          <a:prstGeom prst="rect">
            <a:avLst/>
          </a:prstGeom>
          <a:noFill/>
          <a:ln>
            <a:noFill/>
          </a:ln>
        </p:spPr>
      </p:pic>
      <p:pic>
        <p:nvPicPr>
          <p:cNvPr id="39" name="Google Shape;39;p11"/>
          <p:cNvPicPr preferRelativeResize="0"/>
          <p:nvPr/>
        </p:nvPicPr>
        <p:blipFill rotWithShape="1">
          <a:blip r:embed="rId3">
            <a:alphaModFix/>
          </a:blip>
          <a:srcRect/>
          <a:stretch/>
        </p:blipFill>
        <p:spPr>
          <a:xfrm>
            <a:off x="7674350" y="62213"/>
            <a:ext cx="1304650" cy="4122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iapositiva con título 1 1 2">
  <p:cSld name="TITLE_1_1_2">
    <p:spTree>
      <p:nvGrpSpPr>
        <p:cNvPr id="1" name="Shape 40"/>
        <p:cNvGrpSpPr/>
        <p:nvPr/>
      </p:nvGrpSpPr>
      <p:grpSpPr>
        <a:xfrm>
          <a:off x="0" y="0"/>
          <a:ext cx="0" cy="0"/>
          <a:chOff x="0" y="0"/>
          <a:chExt cx="0" cy="0"/>
        </a:xfrm>
      </p:grpSpPr>
      <p:pic>
        <p:nvPicPr>
          <p:cNvPr id="41" name="Google Shape;41;p12"/>
          <p:cNvPicPr preferRelativeResize="0"/>
          <p:nvPr/>
        </p:nvPicPr>
        <p:blipFill rotWithShape="1">
          <a:blip r:embed="rId2">
            <a:alphaModFix/>
          </a:blip>
          <a:srcRect l="13996" t="-4134" r="14002"/>
          <a:stretch/>
        </p:blipFill>
        <p:spPr>
          <a:xfrm>
            <a:off x="0" y="-212550"/>
            <a:ext cx="9144000" cy="5356050"/>
          </a:xfrm>
          <a:prstGeom prst="rect">
            <a:avLst/>
          </a:prstGeom>
          <a:noFill/>
          <a:ln>
            <a:noFill/>
          </a:ln>
        </p:spPr>
      </p:pic>
      <p:sp>
        <p:nvSpPr>
          <p:cNvPr id="42" name="Google Shape;42;p12"/>
          <p:cNvSpPr/>
          <p:nvPr/>
        </p:nvSpPr>
        <p:spPr>
          <a:xfrm>
            <a:off x="0" y="0"/>
            <a:ext cx="9144000" cy="5143500"/>
          </a:xfrm>
          <a:prstGeom prst="rect">
            <a:avLst/>
          </a:prstGeom>
          <a:solidFill>
            <a:srgbClr val="026FC1">
              <a:alpha val="4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3" name="Google Shape;43;p12"/>
          <p:cNvCxnSpPr/>
          <p:nvPr/>
        </p:nvCxnSpPr>
        <p:spPr>
          <a:xfrm>
            <a:off x="1114400" y="1140769"/>
            <a:ext cx="3300" cy="890400"/>
          </a:xfrm>
          <a:prstGeom prst="straightConnector1">
            <a:avLst/>
          </a:prstGeom>
          <a:noFill/>
          <a:ln w="28575" cap="flat" cmpd="sng">
            <a:solidFill>
              <a:srgbClr val="FFFFFF"/>
            </a:solidFill>
            <a:prstDash val="solid"/>
            <a:round/>
            <a:headEnd type="none" w="sm" len="sm"/>
            <a:tailEnd type="none" w="sm" len="sm"/>
          </a:ln>
        </p:spPr>
      </p:cxnSp>
      <p:grpSp>
        <p:nvGrpSpPr>
          <p:cNvPr id="44" name="Google Shape;44;p12"/>
          <p:cNvGrpSpPr/>
          <p:nvPr/>
        </p:nvGrpSpPr>
        <p:grpSpPr>
          <a:xfrm>
            <a:off x="1114425" y="1125400"/>
            <a:ext cx="6915151" cy="910673"/>
            <a:chOff x="1054150" y="1633650"/>
            <a:chExt cx="6915151" cy="863525"/>
          </a:xfrm>
        </p:grpSpPr>
        <p:grpSp>
          <p:nvGrpSpPr>
            <p:cNvPr id="45" name="Google Shape;45;p12"/>
            <p:cNvGrpSpPr/>
            <p:nvPr/>
          </p:nvGrpSpPr>
          <p:grpSpPr>
            <a:xfrm>
              <a:off x="1054150" y="1633650"/>
              <a:ext cx="6915151" cy="863525"/>
              <a:chOff x="1054150" y="1633650"/>
              <a:chExt cx="6915151" cy="863525"/>
            </a:xfrm>
          </p:grpSpPr>
          <p:cxnSp>
            <p:nvCxnSpPr>
              <p:cNvPr id="46" name="Google Shape;46;p12"/>
              <p:cNvCxnSpPr/>
              <p:nvPr/>
            </p:nvCxnSpPr>
            <p:spPr>
              <a:xfrm rot="10800000" flipH="1">
                <a:off x="1056338" y="1633650"/>
                <a:ext cx="6909600" cy="29400"/>
              </a:xfrm>
              <a:prstGeom prst="straightConnector1">
                <a:avLst/>
              </a:prstGeom>
              <a:noFill/>
              <a:ln w="28575" cap="flat" cmpd="sng">
                <a:solidFill>
                  <a:srgbClr val="FFFFFF"/>
                </a:solidFill>
                <a:prstDash val="solid"/>
                <a:round/>
                <a:headEnd type="none" w="sm" len="sm"/>
                <a:tailEnd type="none" w="sm" len="sm"/>
              </a:ln>
            </p:spPr>
          </p:cxnSp>
          <p:cxnSp>
            <p:nvCxnSpPr>
              <p:cNvPr id="47" name="Google Shape;47;p12"/>
              <p:cNvCxnSpPr/>
              <p:nvPr/>
            </p:nvCxnSpPr>
            <p:spPr>
              <a:xfrm rot="10800000" flipH="1">
                <a:off x="1054150" y="2492375"/>
                <a:ext cx="1308900" cy="4800"/>
              </a:xfrm>
              <a:prstGeom prst="straightConnector1">
                <a:avLst/>
              </a:prstGeom>
              <a:noFill/>
              <a:ln w="28575" cap="flat" cmpd="sng">
                <a:solidFill>
                  <a:srgbClr val="FFFFFF"/>
                </a:solidFill>
                <a:prstDash val="solid"/>
                <a:round/>
                <a:headEnd type="none" w="sm" len="sm"/>
                <a:tailEnd type="none" w="sm" len="sm"/>
              </a:ln>
            </p:spPr>
          </p:cxnSp>
          <p:cxnSp>
            <p:nvCxnSpPr>
              <p:cNvPr id="48" name="Google Shape;48;p12"/>
              <p:cNvCxnSpPr/>
              <p:nvPr/>
            </p:nvCxnSpPr>
            <p:spPr>
              <a:xfrm rot="10800000" flipH="1">
                <a:off x="6695801" y="2478738"/>
                <a:ext cx="1270200" cy="12300"/>
              </a:xfrm>
              <a:prstGeom prst="straightConnector1">
                <a:avLst/>
              </a:prstGeom>
              <a:noFill/>
              <a:ln w="28575" cap="flat" cmpd="sng">
                <a:solidFill>
                  <a:srgbClr val="FFFFFF"/>
                </a:solidFill>
                <a:prstDash val="solid"/>
                <a:round/>
                <a:headEnd type="none" w="sm" len="sm"/>
                <a:tailEnd type="none" w="sm" len="sm"/>
              </a:ln>
            </p:spPr>
          </p:cxnSp>
          <p:cxnSp>
            <p:nvCxnSpPr>
              <p:cNvPr id="49" name="Google Shape;49;p12"/>
              <p:cNvCxnSpPr/>
              <p:nvPr/>
            </p:nvCxnSpPr>
            <p:spPr>
              <a:xfrm>
                <a:off x="7966001" y="1648175"/>
                <a:ext cx="3300" cy="844200"/>
              </a:xfrm>
              <a:prstGeom prst="straightConnector1">
                <a:avLst/>
              </a:prstGeom>
              <a:noFill/>
              <a:ln w="28575" cap="flat" cmpd="sng">
                <a:solidFill>
                  <a:srgbClr val="FFFFFF"/>
                </a:solidFill>
                <a:prstDash val="solid"/>
                <a:round/>
                <a:headEnd type="none" w="sm" len="sm"/>
                <a:tailEnd type="none" w="sm" len="sm"/>
              </a:ln>
            </p:spPr>
          </p:cxnSp>
        </p:grpSp>
        <p:sp>
          <p:nvSpPr>
            <p:cNvPr id="50" name="Google Shape;50;p12"/>
            <p:cNvSpPr txBox="1"/>
            <p:nvPr/>
          </p:nvSpPr>
          <p:spPr>
            <a:xfrm>
              <a:off x="2177751" y="1727450"/>
              <a:ext cx="4643100" cy="687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s-ES" sz="3500" b="1" i="0" u="none" strike="noStrike" cap="none">
                  <a:solidFill>
                    <a:srgbClr val="FDFDFD"/>
                  </a:solidFill>
                  <a:latin typeface="Montserrat SemiBold"/>
                  <a:ea typeface="Montserrat SemiBold"/>
                  <a:cs typeface="Montserrat SemiBold"/>
                  <a:sym typeface="Montserrat SemiBold"/>
                </a:rPr>
                <a:t>MUCHAS GRACIAS </a:t>
              </a:r>
              <a:endParaRPr sz="3500" b="1" i="0" u="none" strike="noStrike" cap="none">
                <a:solidFill>
                  <a:srgbClr val="FDFDFD"/>
                </a:solidFill>
                <a:latin typeface="Montserrat SemiBold"/>
                <a:ea typeface="Montserrat SemiBold"/>
                <a:cs typeface="Montserrat SemiBold"/>
                <a:sym typeface="Montserrat SemiBold"/>
              </a:endParaRPr>
            </a:p>
          </p:txBody>
        </p:sp>
      </p:grpSp>
      <p:grpSp>
        <p:nvGrpSpPr>
          <p:cNvPr id="51" name="Google Shape;51;p12"/>
          <p:cNvGrpSpPr/>
          <p:nvPr/>
        </p:nvGrpSpPr>
        <p:grpSpPr>
          <a:xfrm>
            <a:off x="177518" y="3843756"/>
            <a:ext cx="1708664" cy="414984"/>
            <a:chOff x="121579" y="3892063"/>
            <a:chExt cx="1392100" cy="338100"/>
          </a:xfrm>
        </p:grpSpPr>
        <p:pic>
          <p:nvPicPr>
            <p:cNvPr id="52" name="Google Shape;52;p12"/>
            <p:cNvPicPr preferRelativeResize="0"/>
            <p:nvPr/>
          </p:nvPicPr>
          <p:blipFill rotWithShape="1">
            <a:blip r:embed="rId3">
              <a:alphaModFix/>
            </a:blip>
            <a:srcRect l="23189" t="30201" b="21070"/>
            <a:stretch/>
          </p:blipFill>
          <p:spPr>
            <a:xfrm>
              <a:off x="397229" y="3979212"/>
              <a:ext cx="1116450" cy="223800"/>
            </a:xfrm>
            <a:prstGeom prst="rect">
              <a:avLst/>
            </a:prstGeom>
            <a:noFill/>
            <a:ln>
              <a:noFill/>
            </a:ln>
          </p:spPr>
        </p:pic>
        <p:pic>
          <p:nvPicPr>
            <p:cNvPr id="53" name="Google Shape;53;p12"/>
            <p:cNvPicPr preferRelativeResize="0"/>
            <p:nvPr/>
          </p:nvPicPr>
          <p:blipFill rotWithShape="1">
            <a:blip r:embed="rId3">
              <a:alphaModFix/>
            </a:blip>
            <a:srcRect l="1727" r="76400" b="5132"/>
            <a:stretch/>
          </p:blipFill>
          <p:spPr>
            <a:xfrm>
              <a:off x="121579" y="3892063"/>
              <a:ext cx="246675" cy="338100"/>
            </a:xfrm>
            <a:prstGeom prst="rect">
              <a:avLst/>
            </a:prstGeom>
            <a:noFill/>
            <a:ln>
              <a:noFill/>
            </a:ln>
          </p:spPr>
        </p:pic>
      </p:grpSp>
      <p:sp>
        <p:nvSpPr>
          <p:cNvPr id="54" name="Google Shape;54;p12"/>
          <p:cNvSpPr txBox="1"/>
          <p:nvPr/>
        </p:nvSpPr>
        <p:spPr>
          <a:xfrm>
            <a:off x="95425" y="4258738"/>
            <a:ext cx="3344700" cy="401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700"/>
              <a:buFont typeface="Arial"/>
              <a:buNone/>
            </a:pPr>
            <a:r>
              <a:rPr lang="es-ES" sz="700" b="0" i="0" u="none" strike="noStrike" cap="none">
                <a:solidFill>
                  <a:srgbClr val="FDFDFD"/>
                </a:solidFill>
                <a:latin typeface="Montserrat"/>
                <a:ea typeface="Montserrat"/>
                <a:cs typeface="Montserrat"/>
                <a:sym typeface="Montserrat"/>
              </a:rPr>
              <a:t>T. +34  916 586 609  | </a:t>
            </a:r>
            <a:r>
              <a:rPr lang="es-ES" sz="700" b="0" i="0" u="none" strike="noStrike" cap="none">
                <a:solidFill>
                  <a:srgbClr val="FFFFFF"/>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contacto@futurespace.es</a:t>
            </a:r>
            <a:r>
              <a:rPr lang="es-ES" sz="700" b="0" i="0" u="none" strike="noStrike" cap="none">
                <a:solidFill>
                  <a:srgbClr val="FFFFFF"/>
                </a:solidFill>
                <a:latin typeface="Montserrat"/>
                <a:ea typeface="Montserrat"/>
                <a:cs typeface="Montserrat"/>
                <a:sym typeface="Montserrat"/>
              </a:rPr>
              <a:t> | </a:t>
            </a:r>
            <a:r>
              <a:rPr lang="es-ES" sz="700" b="0" i="0" u="none" strike="noStrike" cap="none">
                <a:solidFill>
                  <a:srgbClr val="FFFFFF"/>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www.futurespace.es</a:t>
            </a:r>
            <a:r>
              <a:rPr lang="es-ES" sz="700" b="0" i="0" u="none" strike="noStrike" cap="none">
                <a:solidFill>
                  <a:srgbClr val="FFFFFF"/>
                </a:solidFill>
                <a:latin typeface="Montserrat"/>
                <a:ea typeface="Montserrat"/>
                <a:cs typeface="Montserrat"/>
                <a:sym typeface="Montserrat"/>
              </a:rPr>
              <a:t> </a:t>
            </a:r>
            <a:endParaRPr sz="700" b="0" i="0" u="none" strike="noStrike" cap="none">
              <a:solidFill>
                <a:srgbClr val="FFFFFF"/>
              </a:solidFill>
              <a:latin typeface="Montserrat"/>
              <a:ea typeface="Montserrat"/>
              <a:cs typeface="Montserrat"/>
              <a:sym typeface="Montserrat"/>
            </a:endParaRPr>
          </a:p>
          <a:p>
            <a:pPr marL="0" marR="0" lvl="0" indent="0" algn="l" rtl="0">
              <a:lnSpc>
                <a:spcPct val="115000"/>
              </a:lnSpc>
              <a:spcBef>
                <a:spcPts val="0"/>
              </a:spcBef>
              <a:spcAft>
                <a:spcPts val="0"/>
              </a:spcAft>
              <a:buClr>
                <a:srgbClr val="000000"/>
              </a:buClr>
              <a:buSzPts val="700"/>
              <a:buFont typeface="Arial"/>
              <a:buNone/>
            </a:pPr>
            <a:r>
              <a:rPr lang="es-ES" sz="700" b="0" i="0" u="none" strike="noStrike" cap="none">
                <a:solidFill>
                  <a:srgbClr val="FFFFFF"/>
                </a:solidFill>
                <a:latin typeface="Montserrat"/>
                <a:ea typeface="Montserrat"/>
                <a:cs typeface="Montserrat"/>
                <a:sym typeface="Montserrat"/>
              </a:rPr>
              <a:t>Edificio Marpe, Av. de Tenerife, 2, 28703, San Sebastián de los Reyes</a:t>
            </a:r>
            <a:endParaRPr sz="700" b="0" i="0" u="none" strike="noStrike" cap="none">
              <a:solidFill>
                <a:srgbClr val="FFFFFF"/>
              </a:solidFill>
              <a:latin typeface="Montserrat"/>
              <a:ea typeface="Montserrat"/>
              <a:cs typeface="Montserrat"/>
              <a:sym typeface="Montserrat"/>
            </a:endParaRPr>
          </a:p>
        </p:txBody>
      </p:sp>
      <p:sp>
        <p:nvSpPr>
          <p:cNvPr id="55" name="Google Shape;55;p12"/>
          <p:cNvSpPr txBox="1"/>
          <p:nvPr/>
        </p:nvSpPr>
        <p:spPr>
          <a:xfrm>
            <a:off x="95425" y="4659838"/>
            <a:ext cx="5164200" cy="4011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s-ES" sz="500" b="0" i="0" u="none" strike="noStrike" cap="none">
                <a:solidFill>
                  <a:srgbClr val="FFFFFF"/>
                </a:solidFill>
                <a:latin typeface="Montserrat Light"/>
                <a:ea typeface="Montserrat Light"/>
                <a:cs typeface="Montserrat Light"/>
                <a:sym typeface="Montserrat Light"/>
              </a:rPr>
              <a:t>© [2023] Future Space, S.A. Todos los derechos de propiedad intelectual e industrial de la presentación, así como de la totalidad de los contenidos incluidos en la misma, están reservados y son titularidad de Future Space, S.A. o de sus licenciantes. Queda prohibida la reproducción, distribución, comunicación pública y transformación de la presentación y sus elementos, sin la previa autorización por parte de Future Space, S.A. Asimismo, el nombre de Future Space y los logos son marcas registradas, por lo que queda igualmente prohibido su uso, copia e imitación sin el previo consentimiento por parte de Future Space S.A."</a:t>
            </a:r>
            <a:endParaRPr sz="500" b="0" i="0" u="none" strike="noStrike" cap="none">
              <a:solidFill>
                <a:srgbClr val="FFFFFF"/>
              </a:solidFill>
              <a:latin typeface="Montserrat Light"/>
              <a:ea typeface="Montserrat Light"/>
              <a:cs typeface="Montserrat Light"/>
              <a:sym typeface="Montserrat Light"/>
            </a:endParaRPr>
          </a:p>
        </p:txBody>
      </p:sp>
      <p:pic>
        <p:nvPicPr>
          <p:cNvPr id="56" name="Google Shape;56;p12"/>
          <p:cNvPicPr preferRelativeResize="0"/>
          <p:nvPr/>
        </p:nvPicPr>
        <p:blipFill rotWithShape="1">
          <a:blip r:embed="rId6">
            <a:alphaModFix amt="10000"/>
          </a:blip>
          <a:srcRect t="3159" r="16539" b="14357"/>
          <a:stretch/>
        </p:blipFill>
        <p:spPr>
          <a:xfrm>
            <a:off x="7368475" y="2721225"/>
            <a:ext cx="1775525" cy="2339725"/>
          </a:xfrm>
          <a:prstGeom prst="rect">
            <a:avLst/>
          </a:prstGeom>
          <a:noFill/>
          <a:ln>
            <a:noFill/>
          </a:ln>
        </p:spPr>
      </p:pic>
      <p:pic>
        <p:nvPicPr>
          <p:cNvPr id="57" name="Google Shape;57;p12"/>
          <p:cNvPicPr preferRelativeResize="0"/>
          <p:nvPr/>
        </p:nvPicPr>
        <p:blipFill rotWithShape="1">
          <a:blip r:embed="rId7">
            <a:alphaModFix/>
          </a:blip>
          <a:srcRect l="8116" r="8115"/>
          <a:stretch/>
        </p:blipFill>
        <p:spPr>
          <a:xfrm>
            <a:off x="7862632" y="4786150"/>
            <a:ext cx="1150943" cy="274800"/>
          </a:xfrm>
          <a:prstGeom prst="rect">
            <a:avLst/>
          </a:prstGeom>
          <a:noFill/>
          <a:ln>
            <a:noFill/>
          </a:ln>
        </p:spPr>
      </p:pic>
      <p:sp>
        <p:nvSpPr>
          <p:cNvPr id="58" name="Google Shape;58;p12"/>
          <p:cNvSpPr txBox="1"/>
          <p:nvPr/>
        </p:nvSpPr>
        <p:spPr>
          <a:xfrm>
            <a:off x="2000450" y="1827175"/>
            <a:ext cx="5145300" cy="431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s-ES" sz="1600" b="0" i="0" u="none" strike="noStrike" cap="none">
                <a:solidFill>
                  <a:srgbClr val="FFFFFF"/>
                </a:solidFill>
                <a:latin typeface="Montserrat"/>
                <a:ea typeface="Montserrat"/>
                <a:cs typeface="Montserrat"/>
                <a:sym typeface="Montserrat"/>
              </a:rPr>
              <a:t>Donde el futuro se hace presente</a:t>
            </a:r>
            <a:endParaRPr sz="1600" b="0" i="0" u="none" strike="noStrike" cap="none">
              <a:solidFill>
                <a:srgbClr val="FFFFFF"/>
              </a:solidFill>
              <a:latin typeface="Montserrat"/>
              <a:ea typeface="Montserrat"/>
              <a:cs typeface="Montserrat"/>
              <a:sym typeface="Montserra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con título 1 4">
  <p:cSld name="TITLE_1_4">
    <p:bg>
      <p:bgPr>
        <a:blipFill>
          <a:blip r:embed="rId2">
            <a:alphaModFix/>
          </a:blip>
          <a:stretch>
            <a:fillRect/>
          </a:stretch>
        </a:blipFill>
        <a:effectLst/>
      </p:bgPr>
    </p:bg>
    <p:spTree>
      <p:nvGrpSpPr>
        <p:cNvPr id="1" name="Shape 59"/>
        <p:cNvGrpSpPr/>
        <p:nvPr/>
      </p:nvGrpSpPr>
      <p:grpSpPr>
        <a:xfrm>
          <a:off x="0" y="0"/>
          <a:ext cx="0" cy="0"/>
          <a:chOff x="0" y="0"/>
          <a:chExt cx="0" cy="0"/>
        </a:xfrm>
      </p:grpSpPr>
      <p:sp>
        <p:nvSpPr>
          <p:cNvPr id="60" name="Google Shape;60;p13"/>
          <p:cNvSpPr/>
          <p:nvPr/>
        </p:nvSpPr>
        <p:spPr>
          <a:xfrm>
            <a:off x="0" y="0"/>
            <a:ext cx="9144000" cy="5143500"/>
          </a:xfrm>
          <a:prstGeom prst="rect">
            <a:avLst/>
          </a:prstGeom>
          <a:solidFill>
            <a:srgbClr val="000000">
              <a:alpha val="2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1" name="Google Shape;61;p13"/>
          <p:cNvPicPr preferRelativeResize="0"/>
          <p:nvPr/>
        </p:nvPicPr>
        <p:blipFill rotWithShape="1">
          <a:blip r:embed="rId3">
            <a:alphaModFix amt="5000"/>
          </a:blip>
          <a:srcRect t="8991" r="5275"/>
          <a:stretch/>
        </p:blipFill>
        <p:spPr>
          <a:xfrm>
            <a:off x="6684526" y="0"/>
            <a:ext cx="2818874" cy="3611175"/>
          </a:xfrm>
          <a:prstGeom prst="rect">
            <a:avLst/>
          </a:prstGeom>
          <a:noFill/>
          <a:ln>
            <a:noFill/>
          </a:ln>
        </p:spPr>
      </p:pic>
      <p:pic>
        <p:nvPicPr>
          <p:cNvPr id="62" name="Google Shape;62;p13"/>
          <p:cNvPicPr preferRelativeResize="0"/>
          <p:nvPr/>
        </p:nvPicPr>
        <p:blipFill rotWithShape="1">
          <a:blip r:embed="rId4">
            <a:alphaModFix/>
          </a:blip>
          <a:srcRect/>
          <a:stretch/>
        </p:blipFill>
        <p:spPr>
          <a:xfrm>
            <a:off x="7539875" y="149550"/>
            <a:ext cx="1433750" cy="453066"/>
          </a:xfrm>
          <a:prstGeom prst="rect">
            <a:avLst/>
          </a:prstGeom>
          <a:noFill/>
          <a:ln>
            <a:noFill/>
          </a:ln>
        </p:spPr>
      </p:pic>
      <p:cxnSp>
        <p:nvCxnSpPr>
          <p:cNvPr id="63" name="Google Shape;63;p13"/>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64" name="Google Shape;64;p13"/>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_Agenda slide layout">
  <p:cSld name="3_Agenda slide layout">
    <p:bg>
      <p:bgPr>
        <a:solidFill>
          <a:schemeClr val="lt1"/>
        </a:solidFill>
        <a:effectLst/>
      </p:bgPr>
    </p:bg>
    <p:spTree>
      <p:nvGrpSpPr>
        <p:cNvPr id="1" name="Shape 65"/>
        <p:cNvGrpSpPr/>
        <p:nvPr/>
      </p:nvGrpSpPr>
      <p:grpSpPr>
        <a:xfrm>
          <a:off x="0" y="0"/>
          <a:ext cx="0" cy="0"/>
          <a:chOff x="0" y="0"/>
          <a:chExt cx="0" cy="0"/>
        </a:xfrm>
      </p:grpSpPr>
      <p:sp>
        <p:nvSpPr>
          <p:cNvPr id="66" name="Google Shape;66;p14"/>
          <p:cNvSpPr>
            <a:spLocks noGrp="1"/>
          </p:cNvSpPr>
          <p:nvPr>
            <p:ph type="pic" idx="2"/>
          </p:nvPr>
        </p:nvSpPr>
        <p:spPr>
          <a:xfrm>
            <a:off x="0" y="0"/>
            <a:ext cx="9144000" cy="5143500"/>
          </a:xfrm>
          <a:prstGeom prst="rect">
            <a:avLst/>
          </a:prstGeom>
          <a:solidFill>
            <a:srgbClr val="F2F2F2"/>
          </a:solidFill>
          <a:ln>
            <a:noFill/>
          </a:ln>
        </p:spPr>
      </p:sp>
      <p:sp>
        <p:nvSpPr>
          <p:cNvPr id="67" name="Google Shape;67;p14"/>
          <p:cNvSpPr/>
          <p:nvPr/>
        </p:nvSpPr>
        <p:spPr>
          <a:xfrm>
            <a:off x="0" y="0"/>
            <a:ext cx="9144000" cy="5143500"/>
          </a:xfrm>
          <a:prstGeom prst="rect">
            <a:avLst/>
          </a:prstGeom>
          <a:solidFill>
            <a:srgbClr val="000000">
              <a:alpha val="2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8" name="Google Shape;68;p14"/>
          <p:cNvPicPr preferRelativeResize="0"/>
          <p:nvPr/>
        </p:nvPicPr>
        <p:blipFill rotWithShape="1">
          <a:blip r:embed="rId2">
            <a:alphaModFix/>
          </a:blip>
          <a:srcRect/>
          <a:stretch/>
        </p:blipFill>
        <p:spPr>
          <a:xfrm>
            <a:off x="7539875" y="149550"/>
            <a:ext cx="1433750" cy="45306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69"/>
        <p:cNvGrpSpPr/>
        <p:nvPr/>
      </p:nvGrpSpPr>
      <p:grpSpPr>
        <a:xfrm>
          <a:off x="0" y="0"/>
          <a:ext cx="0" cy="0"/>
          <a:chOff x="0" y="0"/>
          <a:chExt cx="0" cy="0"/>
        </a:xfrm>
      </p:grpSpPr>
      <p:sp>
        <p:nvSpPr>
          <p:cNvPr id="70" name="Google Shape;70;p15"/>
          <p:cNvSpPr/>
          <p:nvPr/>
        </p:nvSpPr>
        <p:spPr>
          <a:xfrm>
            <a:off x="0" y="0"/>
            <a:ext cx="9144000" cy="2678100"/>
          </a:xfrm>
          <a:prstGeom prst="rect">
            <a:avLst/>
          </a:prstGeom>
          <a:solidFill>
            <a:srgbClr val="026FC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15"/>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pic>
        <p:nvPicPr>
          <p:cNvPr id="72" name="Google Shape;72;p15"/>
          <p:cNvPicPr preferRelativeResize="0"/>
          <p:nvPr/>
        </p:nvPicPr>
        <p:blipFill rotWithShape="1">
          <a:blip r:embed="rId2">
            <a:alphaModFix amt="10000"/>
          </a:blip>
          <a:srcRect t="3157" b="3156"/>
          <a:stretch/>
        </p:blipFill>
        <p:spPr>
          <a:xfrm>
            <a:off x="6451800" y="0"/>
            <a:ext cx="2692200" cy="3362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4_Contents slide layout">
  <p:cSld name="14_Contents slide layout">
    <p:bg>
      <p:bgPr>
        <a:blipFill>
          <a:blip r:embed="rId2">
            <a:alphaModFix/>
          </a:blip>
          <a:stretch>
            <a:fillRect/>
          </a:stretch>
        </a:blipFill>
        <a:effectLst/>
      </p:bgPr>
    </p:bg>
    <p:spTree>
      <p:nvGrpSpPr>
        <p:cNvPr id="1" name="Shape 73"/>
        <p:cNvGrpSpPr/>
        <p:nvPr/>
      </p:nvGrpSpPr>
      <p:grpSpPr>
        <a:xfrm>
          <a:off x="0" y="0"/>
          <a:ext cx="0" cy="0"/>
          <a:chOff x="0" y="0"/>
          <a:chExt cx="0" cy="0"/>
        </a:xfrm>
      </p:grpSpPr>
      <p:pic>
        <p:nvPicPr>
          <p:cNvPr id="74" name="Google Shape;74;p16"/>
          <p:cNvPicPr preferRelativeResize="0"/>
          <p:nvPr/>
        </p:nvPicPr>
        <p:blipFill rotWithShape="1">
          <a:blip r:embed="rId3">
            <a:alphaModFix amt="15000"/>
          </a:blip>
          <a:srcRect t="8991" r="5275"/>
          <a:stretch/>
        </p:blipFill>
        <p:spPr>
          <a:xfrm>
            <a:off x="6684526" y="0"/>
            <a:ext cx="2818874" cy="3611175"/>
          </a:xfrm>
          <a:prstGeom prst="rect">
            <a:avLst/>
          </a:prstGeom>
          <a:noFill/>
          <a:ln>
            <a:noFill/>
          </a:ln>
        </p:spPr>
      </p:pic>
      <p:pic>
        <p:nvPicPr>
          <p:cNvPr id="75" name="Google Shape;75;p16"/>
          <p:cNvPicPr preferRelativeResize="0"/>
          <p:nvPr/>
        </p:nvPicPr>
        <p:blipFill rotWithShape="1">
          <a:blip r:embed="rId4">
            <a:alphaModFix/>
          </a:blip>
          <a:srcRect/>
          <a:stretch/>
        </p:blipFill>
        <p:spPr>
          <a:xfrm>
            <a:off x="7539875" y="149550"/>
            <a:ext cx="1433750" cy="453066"/>
          </a:xfrm>
          <a:prstGeom prst="rect">
            <a:avLst/>
          </a:prstGeom>
          <a:noFill/>
          <a:ln>
            <a:noFill/>
          </a:ln>
        </p:spPr>
      </p:pic>
      <p:sp>
        <p:nvSpPr>
          <p:cNvPr id="76" name="Google Shape;76;p16"/>
          <p:cNvSpPr txBox="1"/>
          <p:nvPr/>
        </p:nvSpPr>
        <p:spPr>
          <a:xfrm>
            <a:off x="8824925" y="4851125"/>
            <a:ext cx="319200" cy="292500"/>
          </a:xfrm>
          <a:prstGeom prst="rect">
            <a:avLst/>
          </a:prstGeom>
          <a:solidFill>
            <a:srgbClr val="0E57C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fld id="{00000000-1234-1234-1234-123412341234}" type="slidenum">
              <a:rPr lang="es-ES" sz="900" b="0" i="0" u="none" strike="noStrike" cap="none">
                <a:solidFill>
                  <a:srgbClr val="FFFFFF"/>
                </a:solidFill>
                <a:latin typeface="Arial"/>
                <a:ea typeface="Arial"/>
                <a:cs typeface="Arial"/>
                <a:sym typeface="Arial"/>
              </a:rPr>
              <a:t>‹#›</a:t>
            </a:fld>
            <a:endParaRPr sz="900" b="0" i="0" u="none" strike="noStrike" cap="none">
              <a:solidFill>
                <a:srgbClr val="FFFFFF"/>
              </a:solidFill>
              <a:latin typeface="Arial"/>
              <a:ea typeface="Arial"/>
              <a:cs typeface="Arial"/>
              <a:sym typeface="Arial"/>
            </a:endParaRPr>
          </a:p>
        </p:txBody>
      </p:sp>
      <p:cxnSp>
        <p:nvCxnSpPr>
          <p:cNvPr id="77" name="Google Shape;77;p16"/>
          <p:cNvCxnSpPr/>
          <p:nvPr/>
        </p:nvCxnSpPr>
        <p:spPr>
          <a:xfrm>
            <a:off x="0" y="279550"/>
            <a:ext cx="411300" cy="0"/>
          </a:xfrm>
          <a:prstGeom prst="straightConnector1">
            <a:avLst/>
          </a:prstGeom>
          <a:noFill/>
          <a:ln w="9525" cap="flat" cmpd="sng">
            <a:solidFill>
              <a:srgbClr val="FDFDFD"/>
            </a:solidFill>
            <a:prstDash val="solid"/>
            <a:round/>
            <a:headEnd type="none" w="sm" len="sm"/>
            <a:tailEnd type="none" w="sm" len="sm"/>
          </a:ln>
        </p:spPr>
      </p:cxnSp>
      <p:sp>
        <p:nvSpPr>
          <p:cNvPr id="78" name="Google Shape;78;p16"/>
          <p:cNvSpPr txBox="1"/>
          <p:nvPr/>
        </p:nvSpPr>
        <p:spPr>
          <a:xfrm>
            <a:off x="411300" y="119525"/>
            <a:ext cx="2687400" cy="292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ES" sz="700" b="1" i="0" u="none" strike="noStrike" cap="none">
                <a:solidFill>
                  <a:srgbClr val="FFFFFF"/>
                </a:solidFill>
                <a:latin typeface="Montserrat"/>
                <a:ea typeface="Montserrat"/>
                <a:cs typeface="Montserrat"/>
                <a:sym typeface="Montserrat"/>
              </a:rPr>
              <a:t>Future Space  | </a:t>
            </a:r>
            <a:r>
              <a:rPr lang="es-ES" sz="700" b="0" i="0" u="none" strike="noStrike" cap="none">
                <a:solidFill>
                  <a:schemeClr val="lt1"/>
                </a:solidFill>
                <a:latin typeface="Montserrat Medium"/>
                <a:ea typeface="Montserrat Medium"/>
                <a:cs typeface="Montserrat Medium"/>
                <a:sym typeface="Montserrat Medium"/>
              </a:rPr>
              <a:t>Donde el futuro se hace presente</a:t>
            </a:r>
            <a:endParaRPr sz="700" b="0" i="0" u="none" strike="noStrike" cap="none">
              <a:solidFill>
                <a:srgbClr val="FFFFFF"/>
              </a:solidFill>
              <a:latin typeface="Montserrat Medium"/>
              <a:ea typeface="Montserrat Medium"/>
              <a:cs typeface="Montserrat Medium"/>
              <a:sym typeface="Montserrat Medium"/>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32.png"/><Relationship Id="rId7" Type="http://schemas.openxmlformats.org/officeDocument/2006/relationships/image" Target="../media/image40.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39.svg"/><Relationship Id="rId11" Type="http://schemas.openxmlformats.org/officeDocument/2006/relationships/image" Target="../media/image42.svg"/><Relationship Id="rId5" Type="http://schemas.openxmlformats.org/officeDocument/2006/relationships/image" Target="../media/image38.png"/><Relationship Id="rId10" Type="http://schemas.openxmlformats.org/officeDocument/2006/relationships/image" Target="../media/image41.png"/><Relationship Id="rId4" Type="http://schemas.openxmlformats.org/officeDocument/2006/relationships/image" Target="../media/image33.svg"/><Relationship Id="rId9" Type="http://schemas.openxmlformats.org/officeDocument/2006/relationships/image" Target="../media/image3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45.png"/></Relationships>
</file>

<file path=ppt/slides/_rels/slide1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4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1.sv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1.sv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1.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8ED6"/>
            </a:gs>
            <a:gs pos="100000">
              <a:srgbClr val="005CB3"/>
            </a:gs>
          </a:gsLst>
          <a:lin ang="10801400" scaled="0"/>
        </a:gradFill>
        <a:effectLst/>
      </p:bgPr>
    </p:bg>
    <p:spTree>
      <p:nvGrpSpPr>
        <p:cNvPr id="1" name="Shape 162"/>
        <p:cNvGrpSpPr/>
        <p:nvPr/>
      </p:nvGrpSpPr>
      <p:grpSpPr>
        <a:xfrm>
          <a:off x="0" y="0"/>
          <a:ext cx="0" cy="0"/>
          <a:chOff x="0" y="0"/>
          <a:chExt cx="0" cy="0"/>
        </a:xfrm>
      </p:grpSpPr>
      <p:sp>
        <p:nvSpPr>
          <p:cNvPr id="163" name="Google Shape;163;p1"/>
          <p:cNvSpPr txBox="1"/>
          <p:nvPr/>
        </p:nvSpPr>
        <p:spPr>
          <a:xfrm>
            <a:off x="6178413" y="4690000"/>
            <a:ext cx="2698500" cy="338700"/>
          </a:xfrm>
          <a:prstGeom prst="rect">
            <a:avLst/>
          </a:prstGeom>
          <a:noFill/>
          <a:ln>
            <a:noFill/>
          </a:ln>
        </p:spPr>
        <p:txBody>
          <a:bodyPr spcFirstLastPara="1" wrap="square" lIns="91425" tIns="91425" rIns="91425" bIns="91425" anchor="b" anchorCtr="0">
            <a:noAutofit/>
          </a:bodyPr>
          <a:lstStyle/>
          <a:p>
            <a:pPr marL="457200" marR="0" lvl="0" indent="-317500" algn="r" rtl="0">
              <a:lnSpc>
                <a:spcPct val="115000"/>
              </a:lnSpc>
              <a:spcBef>
                <a:spcPts val="0"/>
              </a:spcBef>
              <a:spcAft>
                <a:spcPts val="0"/>
              </a:spcAft>
              <a:buClr>
                <a:srgbClr val="000000"/>
              </a:buClr>
              <a:buSzPts val="1000"/>
              <a:buFont typeface="Arial"/>
              <a:buNone/>
            </a:pPr>
            <a:r>
              <a:rPr lang="es-ES" sz="1000" b="0" i="0" u="none" strike="noStrike" cap="none">
                <a:solidFill>
                  <a:srgbClr val="FFFFFF"/>
                </a:solidFill>
                <a:latin typeface="Montserrat"/>
                <a:ea typeface="Montserrat"/>
                <a:cs typeface="Montserrat"/>
                <a:sym typeface="Montserrat"/>
              </a:rPr>
              <a:t>dd/mm/yyyy</a:t>
            </a:r>
            <a:endParaRPr sz="1000" b="0" i="0" u="none" strike="noStrike" cap="none">
              <a:solidFill>
                <a:srgbClr val="FFFFFF"/>
              </a:solidFill>
              <a:latin typeface="Montserrat"/>
              <a:ea typeface="Montserrat"/>
              <a:cs typeface="Montserrat"/>
              <a:sym typeface="Montserrat"/>
            </a:endParaRPr>
          </a:p>
        </p:txBody>
      </p:sp>
      <p:sp>
        <p:nvSpPr>
          <p:cNvPr id="164" name="Google Shape;164;p1"/>
          <p:cNvSpPr txBox="1"/>
          <p:nvPr/>
        </p:nvSpPr>
        <p:spPr>
          <a:xfrm>
            <a:off x="263825" y="4690000"/>
            <a:ext cx="2354700" cy="35814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000"/>
              <a:buFont typeface="Arial"/>
              <a:buNone/>
            </a:pPr>
            <a:r>
              <a:rPr lang="es-ES" sz="1000" b="0" i="0" u="none" strike="noStrike" cap="none">
                <a:solidFill>
                  <a:srgbClr val="FFFFFF"/>
                </a:solidFill>
                <a:latin typeface="Montserrat"/>
                <a:ea typeface="Montserrat"/>
                <a:cs typeface="Montserrat"/>
                <a:sym typeface="Montserrat"/>
              </a:rPr>
              <a:t>PFB ABR’24</a:t>
            </a:r>
            <a:endParaRPr sz="1000" b="0" i="0" u="none" strike="noStrike" cap="none">
              <a:solidFill>
                <a:srgbClr val="FFFFFF"/>
              </a:solidFill>
              <a:latin typeface="Poppins Light"/>
              <a:ea typeface="Poppins Light"/>
              <a:cs typeface="Poppins Light"/>
              <a:sym typeface="Poppins Light"/>
            </a:endParaRPr>
          </a:p>
        </p:txBody>
      </p:sp>
      <p:sp>
        <p:nvSpPr>
          <p:cNvPr id="165" name="Google Shape;165;p1"/>
          <p:cNvSpPr txBox="1"/>
          <p:nvPr/>
        </p:nvSpPr>
        <p:spPr>
          <a:xfrm>
            <a:off x="4067810" y="3075940"/>
            <a:ext cx="4572000"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1800" b="0" i="0" u="none" strike="noStrike" cap="none" dirty="0">
                <a:solidFill>
                  <a:schemeClr val="bg1"/>
                </a:solidFill>
                <a:latin typeface="Montserrat" pitchFamily="2" charset="77"/>
                <a:sym typeface="Arial"/>
              </a:rPr>
              <a:t>Adam Kaawach</a:t>
            </a:r>
            <a:endParaRPr sz="1800" b="0" i="0" u="none" strike="noStrike" cap="none" dirty="0">
              <a:solidFill>
                <a:schemeClr val="bg1"/>
              </a:solidFill>
              <a:latin typeface="Montserrat" pitchFamily="2" charset="77"/>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C62E2D09-5E55-9C12-EA77-9EBF0D5FC481}"/>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DD8B6044-309C-DF27-83AF-53E42FF43B37}"/>
              </a:ext>
            </a:extLst>
          </p:cNvPr>
          <p:cNvGrpSpPr/>
          <p:nvPr/>
        </p:nvGrpSpPr>
        <p:grpSpPr>
          <a:xfrm>
            <a:off x="0" y="331470"/>
            <a:ext cx="7560129" cy="563880"/>
            <a:chOff x="0" y="243314"/>
            <a:chExt cx="7144889" cy="994800"/>
          </a:xfrm>
        </p:grpSpPr>
        <p:sp>
          <p:nvSpPr>
            <p:cNvPr id="187" name="Google Shape;187;p4">
              <a:extLst>
                <a:ext uri="{FF2B5EF4-FFF2-40B4-BE49-F238E27FC236}">
                  <a16:creationId xmlns:a16="http://schemas.microsoft.com/office/drawing/2014/main" id="{77932AB7-80BA-FAFF-2EDF-3503C91E5869}"/>
                </a:ext>
              </a:extLst>
            </p:cNvPr>
            <p:cNvSpPr txBox="1"/>
            <p:nvPr/>
          </p:nvSpPr>
          <p:spPr>
            <a:xfrm>
              <a:off x="467489"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Tecnologías Utilizadas – </a:t>
              </a:r>
              <a:r>
                <a:rPr lang="es-ES" sz="2000" b="0" i="0" u="none" strike="noStrike" cap="none" dirty="0" err="1">
                  <a:solidFill>
                    <a:srgbClr val="026FC1"/>
                  </a:solidFill>
                  <a:latin typeface="Montserrat SemiBold"/>
                  <a:ea typeface="Montserrat SemiBold"/>
                  <a:cs typeface="Montserrat SemiBold"/>
                  <a:sym typeface="Montserrat SemiBold"/>
                </a:rPr>
                <a:t>Backend</a:t>
              </a:r>
              <a:r>
                <a:rPr lang="es-ES" sz="2000" b="0" i="0" u="none" strike="noStrike" cap="none" dirty="0">
                  <a:solidFill>
                    <a:srgbClr val="026FC1"/>
                  </a:solidFill>
                  <a:latin typeface="Montserrat SemiBold"/>
                  <a:ea typeface="Montserrat SemiBold"/>
                  <a:cs typeface="Montserrat SemiBold"/>
                  <a:sym typeface="Montserrat SemiBold"/>
                </a:rPr>
                <a:t> y Base de Datos</a:t>
              </a:r>
              <a:endParaRPr lang="es-ES" sz="1800" b="1" i="0" u="none" strike="noStrike" cap="none" dirty="0">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602D43A3-963E-C29E-9195-664DF1E29688}"/>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 name="Picture 2" descr="A black background with grey and yellow letters&#10;&#10;AI-generated content may be incorrect.">
            <a:extLst>
              <a:ext uri="{FF2B5EF4-FFF2-40B4-BE49-F238E27FC236}">
                <a16:creationId xmlns:a16="http://schemas.microsoft.com/office/drawing/2014/main" id="{FD1B0CE7-6D1F-6F26-6802-32C27CF44CA9}"/>
              </a:ext>
            </a:extLst>
          </p:cNvPr>
          <p:cNvPicPr>
            <a:picLocks noChangeAspect="1"/>
          </p:cNvPicPr>
          <p:nvPr/>
        </p:nvPicPr>
        <p:blipFill>
          <a:blip r:embed="rId3"/>
          <a:stretch>
            <a:fillRect/>
          </a:stretch>
        </p:blipFill>
        <p:spPr>
          <a:xfrm>
            <a:off x="5164871" y="1215649"/>
            <a:ext cx="2395258" cy="664630"/>
          </a:xfrm>
          <a:prstGeom prst="rect">
            <a:avLst/>
          </a:prstGeom>
        </p:spPr>
      </p:pic>
      <p:pic>
        <p:nvPicPr>
          <p:cNvPr id="7" name="Picture 6" descr="A green logo with text&#10;&#10;AI-generated content may be incorrect.">
            <a:extLst>
              <a:ext uri="{FF2B5EF4-FFF2-40B4-BE49-F238E27FC236}">
                <a16:creationId xmlns:a16="http://schemas.microsoft.com/office/drawing/2014/main" id="{94F12E16-956D-82F0-AC6D-FEE3CFBC2932}"/>
              </a:ext>
            </a:extLst>
          </p:cNvPr>
          <p:cNvPicPr>
            <a:picLocks noChangeAspect="1"/>
          </p:cNvPicPr>
          <p:nvPr/>
        </p:nvPicPr>
        <p:blipFill>
          <a:blip r:embed="rId4"/>
          <a:stretch>
            <a:fillRect/>
          </a:stretch>
        </p:blipFill>
        <p:spPr>
          <a:xfrm>
            <a:off x="89210" y="1819242"/>
            <a:ext cx="3538426" cy="2064962"/>
          </a:xfrm>
          <a:prstGeom prst="rect">
            <a:avLst/>
          </a:prstGeom>
        </p:spPr>
      </p:pic>
      <p:pic>
        <p:nvPicPr>
          <p:cNvPr id="9" name="Graphic 8">
            <a:extLst>
              <a:ext uri="{FF2B5EF4-FFF2-40B4-BE49-F238E27FC236}">
                <a16:creationId xmlns:a16="http://schemas.microsoft.com/office/drawing/2014/main" id="{29C0DB8C-05C0-978E-08A9-1A5699BF44C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721493" y="2357554"/>
            <a:ext cx="988337" cy="988337"/>
          </a:xfrm>
          <a:prstGeom prst="rect">
            <a:avLst/>
          </a:prstGeom>
        </p:spPr>
      </p:pic>
      <p:pic>
        <p:nvPicPr>
          <p:cNvPr id="11" name="Graphic 10">
            <a:extLst>
              <a:ext uri="{FF2B5EF4-FFF2-40B4-BE49-F238E27FC236}">
                <a16:creationId xmlns:a16="http://schemas.microsoft.com/office/drawing/2014/main" id="{693BFBF9-6754-FD15-5557-F01220E0B10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164871" y="3186799"/>
            <a:ext cx="1482103" cy="1482103"/>
          </a:xfrm>
          <a:prstGeom prst="rect">
            <a:avLst/>
          </a:prstGeom>
        </p:spPr>
      </p:pic>
      <p:cxnSp>
        <p:nvCxnSpPr>
          <p:cNvPr id="15" name="Elbow Connector 14">
            <a:extLst>
              <a:ext uri="{FF2B5EF4-FFF2-40B4-BE49-F238E27FC236}">
                <a16:creationId xmlns:a16="http://schemas.microsoft.com/office/drawing/2014/main" id="{55E63A00-2D95-3F52-D908-B5BFFFE6509B}"/>
              </a:ext>
            </a:extLst>
          </p:cNvPr>
          <p:cNvCxnSpPr>
            <a:cxnSpLocks/>
            <a:stCxn id="7" idx="3"/>
          </p:cNvCxnSpPr>
          <p:nvPr/>
        </p:nvCxnSpPr>
        <p:spPr>
          <a:xfrm>
            <a:off x="3627636" y="2851723"/>
            <a:ext cx="1537235" cy="1299258"/>
          </a:xfrm>
          <a:prstGeom prst="bentConnector3">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a:extLst>
              <a:ext uri="{FF2B5EF4-FFF2-40B4-BE49-F238E27FC236}">
                <a16:creationId xmlns:a16="http://schemas.microsoft.com/office/drawing/2014/main" id="{088C6DEE-9DEC-7540-FF8C-DAB392FD846C}"/>
              </a:ext>
            </a:extLst>
          </p:cNvPr>
          <p:cNvCxnSpPr>
            <a:stCxn id="7" idx="3"/>
          </p:cNvCxnSpPr>
          <p:nvPr/>
        </p:nvCxnSpPr>
        <p:spPr>
          <a:xfrm flipV="1">
            <a:off x="3627636" y="2851722"/>
            <a:ext cx="2093857" cy="1"/>
          </a:xfrm>
          <a:prstGeom prst="bentConnector3">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a:extLst>
              <a:ext uri="{FF2B5EF4-FFF2-40B4-BE49-F238E27FC236}">
                <a16:creationId xmlns:a16="http://schemas.microsoft.com/office/drawing/2014/main" id="{695A8F37-941E-EE1B-677D-3816DBDD94BA}"/>
              </a:ext>
            </a:extLst>
          </p:cNvPr>
          <p:cNvCxnSpPr>
            <a:stCxn id="7" idx="3"/>
            <a:endCxn id="3" idx="1"/>
          </p:cNvCxnSpPr>
          <p:nvPr/>
        </p:nvCxnSpPr>
        <p:spPr>
          <a:xfrm flipV="1">
            <a:off x="3627636" y="1547964"/>
            <a:ext cx="1537235" cy="1303759"/>
          </a:xfrm>
          <a:prstGeom prst="bentConnector3">
            <a:avLst/>
          </a:prstGeom>
          <a:ln w="25400">
            <a:tailEnd type="triangle"/>
          </a:ln>
        </p:spPr>
        <p:style>
          <a:lnRef idx="1">
            <a:schemeClr val="accent1"/>
          </a:lnRef>
          <a:fillRef idx="0">
            <a:schemeClr val="accent1"/>
          </a:fillRef>
          <a:effectRef idx="0">
            <a:schemeClr val="accent1"/>
          </a:effectRef>
          <a:fontRef idx="minor">
            <a:schemeClr val="tx1"/>
          </a:fontRef>
        </p:style>
      </p:cxnSp>
      <p:graphicFrame>
        <p:nvGraphicFramePr>
          <p:cNvPr id="21" name="Table 20">
            <a:extLst>
              <a:ext uri="{FF2B5EF4-FFF2-40B4-BE49-F238E27FC236}">
                <a16:creationId xmlns:a16="http://schemas.microsoft.com/office/drawing/2014/main" id="{7F9112A1-670E-6BE6-13DD-78975B5C0146}"/>
              </a:ext>
            </a:extLst>
          </p:cNvPr>
          <p:cNvGraphicFramePr>
            <a:graphicFrameLocks noGrp="1"/>
          </p:cNvGraphicFramePr>
          <p:nvPr>
            <p:extLst>
              <p:ext uri="{D42A27DB-BD31-4B8C-83A1-F6EECF244321}">
                <p14:modId xmlns:p14="http://schemas.microsoft.com/office/powerpoint/2010/main" val="3168054159"/>
              </p:ext>
            </p:extLst>
          </p:nvPr>
        </p:nvGraphicFramePr>
        <p:xfrm>
          <a:off x="6709830" y="2571750"/>
          <a:ext cx="2026335" cy="365760"/>
        </p:xfrm>
        <a:graphic>
          <a:graphicData uri="http://schemas.openxmlformats.org/drawingml/2006/table">
            <a:tbl>
              <a:tblPr/>
              <a:tblGrid>
                <a:gridCol w="2026335">
                  <a:extLst>
                    <a:ext uri="{9D8B030D-6E8A-4147-A177-3AD203B41FA5}">
                      <a16:colId xmlns:a16="http://schemas.microsoft.com/office/drawing/2014/main" val="3563706297"/>
                    </a:ext>
                  </a:extLst>
                </a:gridCol>
              </a:tblGrid>
              <a:tr h="202301">
                <a:tc>
                  <a:txBody>
                    <a:bodyPr/>
                    <a:lstStyle/>
                    <a:p>
                      <a:pPr algn="ctr"/>
                      <a:r>
                        <a:rPr lang="en-US" sz="1800" dirty="0" err="1">
                          <a:latin typeface="Montserrat" pitchFamily="2" charset="77"/>
                        </a:rPr>
                        <a:t>Pruebas</a:t>
                      </a:r>
                      <a:r>
                        <a:rPr lang="en-US" sz="1800" dirty="0">
                          <a:latin typeface="Montserrat" pitchFamily="2" charset="77"/>
                        </a:rPr>
                        <a:t> de API</a:t>
                      </a:r>
                    </a:p>
                  </a:txBody>
                  <a:tcPr anchor="ctr">
                    <a:lnL>
                      <a:noFill/>
                    </a:lnL>
                    <a:lnR>
                      <a:noFill/>
                    </a:lnR>
                    <a:lnT>
                      <a:noFill/>
                    </a:lnT>
                    <a:lnB>
                      <a:noFill/>
                    </a:lnB>
                    <a:noFill/>
                  </a:tcPr>
                </a:tc>
                <a:extLst>
                  <a:ext uri="{0D108BD9-81ED-4DB2-BD59-A6C34878D82A}">
                    <a16:rowId xmlns:a16="http://schemas.microsoft.com/office/drawing/2014/main" val="1285970118"/>
                  </a:ext>
                </a:extLst>
              </a:tr>
            </a:tbl>
          </a:graphicData>
        </a:graphic>
      </p:graphicFrame>
    </p:spTree>
    <p:extLst>
      <p:ext uri="{BB962C8B-B14F-4D97-AF65-F5344CB8AC3E}">
        <p14:creationId xmlns:p14="http://schemas.microsoft.com/office/powerpoint/2010/main" val="1092472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369301E9-226C-708F-1184-B36B1F0FA2A0}"/>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EB94D112-C0B1-F16F-82CF-C73E0823A341}"/>
              </a:ext>
            </a:extLst>
          </p:cNvPr>
          <p:cNvGrpSpPr/>
          <p:nvPr/>
        </p:nvGrpSpPr>
        <p:grpSpPr>
          <a:xfrm>
            <a:off x="0" y="331470"/>
            <a:ext cx="7144929" cy="563880"/>
            <a:chOff x="0" y="243314"/>
            <a:chExt cx="7144889" cy="994800"/>
          </a:xfrm>
        </p:grpSpPr>
        <p:sp>
          <p:nvSpPr>
            <p:cNvPr id="187" name="Google Shape;187;p4">
              <a:extLst>
                <a:ext uri="{FF2B5EF4-FFF2-40B4-BE49-F238E27FC236}">
                  <a16:creationId xmlns:a16="http://schemas.microsoft.com/office/drawing/2014/main" id="{1458A22A-418C-6BE7-0201-A14ED5B84206}"/>
                </a:ext>
              </a:extLst>
            </p:cNvPr>
            <p:cNvSpPr txBox="1"/>
            <p:nvPr/>
          </p:nvSpPr>
          <p:spPr>
            <a:xfrm>
              <a:off x="467489"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Tecnologías Utilizadas – Estadísticas y Análisis</a:t>
              </a:r>
              <a:endParaRPr lang="es-ES" sz="1800" b="1" i="0" u="none" strike="noStrike" cap="none" dirty="0">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A0FAD742-D8C7-18B6-C19F-8B8042D0FBDD}"/>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8" name="Picture 17">
            <a:extLst>
              <a:ext uri="{FF2B5EF4-FFF2-40B4-BE49-F238E27FC236}">
                <a16:creationId xmlns:a16="http://schemas.microsoft.com/office/drawing/2014/main" id="{B59285A5-D3DF-3019-1052-B17064DD9C34}"/>
              </a:ext>
            </a:extLst>
          </p:cNvPr>
          <p:cNvPicPr>
            <a:picLocks noChangeAspect="1"/>
          </p:cNvPicPr>
          <p:nvPr/>
        </p:nvPicPr>
        <p:blipFill>
          <a:blip r:embed="rId3"/>
          <a:stretch>
            <a:fillRect/>
          </a:stretch>
        </p:blipFill>
        <p:spPr>
          <a:xfrm>
            <a:off x="4572000" y="1201420"/>
            <a:ext cx="2795858" cy="559172"/>
          </a:xfrm>
          <a:prstGeom prst="rect">
            <a:avLst/>
          </a:prstGeom>
        </p:spPr>
      </p:pic>
      <p:pic>
        <p:nvPicPr>
          <p:cNvPr id="20" name="Picture 19" descr="A blue text on a black background&#10;&#10;AI-generated content may be incorrect.">
            <a:extLst>
              <a:ext uri="{FF2B5EF4-FFF2-40B4-BE49-F238E27FC236}">
                <a16:creationId xmlns:a16="http://schemas.microsoft.com/office/drawing/2014/main" id="{653E6F34-BF8F-964E-219F-9B6753B6ABBC}"/>
              </a:ext>
            </a:extLst>
          </p:cNvPr>
          <p:cNvPicPr>
            <a:picLocks noChangeAspect="1"/>
          </p:cNvPicPr>
          <p:nvPr/>
        </p:nvPicPr>
        <p:blipFill>
          <a:blip r:embed="rId4"/>
          <a:stretch>
            <a:fillRect/>
          </a:stretch>
        </p:blipFill>
        <p:spPr>
          <a:xfrm>
            <a:off x="4572000" y="3470923"/>
            <a:ext cx="3100039" cy="1254547"/>
          </a:xfrm>
          <a:prstGeom prst="rect">
            <a:avLst/>
          </a:prstGeom>
        </p:spPr>
      </p:pic>
      <p:pic>
        <p:nvPicPr>
          <p:cNvPr id="22" name="Picture 21" descr="A blue and yellow snake logo&#10;&#10;AI-generated content may be incorrect.">
            <a:extLst>
              <a:ext uri="{FF2B5EF4-FFF2-40B4-BE49-F238E27FC236}">
                <a16:creationId xmlns:a16="http://schemas.microsoft.com/office/drawing/2014/main" id="{0463E92F-ECD5-B3A9-855D-AA889BAEFC82}"/>
              </a:ext>
            </a:extLst>
          </p:cNvPr>
          <p:cNvPicPr>
            <a:picLocks noChangeAspect="1"/>
          </p:cNvPicPr>
          <p:nvPr/>
        </p:nvPicPr>
        <p:blipFill>
          <a:blip r:embed="rId5"/>
          <a:stretch>
            <a:fillRect/>
          </a:stretch>
        </p:blipFill>
        <p:spPr>
          <a:xfrm>
            <a:off x="574070" y="1760592"/>
            <a:ext cx="2207354" cy="2422417"/>
          </a:xfrm>
          <a:prstGeom prst="rect">
            <a:avLst/>
          </a:prstGeom>
        </p:spPr>
      </p:pic>
      <p:pic>
        <p:nvPicPr>
          <p:cNvPr id="24" name="Picture 23" descr="A blue and black logo&#10;&#10;AI-generated content may be incorrect.">
            <a:extLst>
              <a:ext uri="{FF2B5EF4-FFF2-40B4-BE49-F238E27FC236}">
                <a16:creationId xmlns:a16="http://schemas.microsoft.com/office/drawing/2014/main" id="{E93EF5F7-9950-DFD8-7909-F97F59858C14}"/>
              </a:ext>
            </a:extLst>
          </p:cNvPr>
          <p:cNvPicPr>
            <a:picLocks noChangeAspect="1"/>
          </p:cNvPicPr>
          <p:nvPr/>
        </p:nvPicPr>
        <p:blipFill>
          <a:blip r:embed="rId6"/>
          <a:stretch>
            <a:fillRect/>
          </a:stretch>
        </p:blipFill>
        <p:spPr>
          <a:xfrm>
            <a:off x="4572000" y="2072900"/>
            <a:ext cx="3211689" cy="1442751"/>
          </a:xfrm>
          <a:prstGeom prst="rect">
            <a:avLst/>
          </a:prstGeom>
        </p:spPr>
      </p:pic>
      <p:cxnSp>
        <p:nvCxnSpPr>
          <p:cNvPr id="25" name="Elbow Connector 24">
            <a:extLst>
              <a:ext uri="{FF2B5EF4-FFF2-40B4-BE49-F238E27FC236}">
                <a16:creationId xmlns:a16="http://schemas.microsoft.com/office/drawing/2014/main" id="{3B84054E-6222-B721-79DB-3FE5EDAAA05D}"/>
              </a:ext>
            </a:extLst>
          </p:cNvPr>
          <p:cNvCxnSpPr>
            <a:cxnSpLocks/>
            <a:endCxn id="18" idx="1"/>
          </p:cNvCxnSpPr>
          <p:nvPr/>
        </p:nvCxnSpPr>
        <p:spPr>
          <a:xfrm flipV="1">
            <a:off x="2629784" y="1481006"/>
            <a:ext cx="1942216" cy="1313270"/>
          </a:xfrm>
          <a:prstGeom prst="bentConnector3">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093DAADB-3B2B-53C7-05E1-B30DB7C4BD9C}"/>
              </a:ext>
            </a:extLst>
          </p:cNvPr>
          <p:cNvCxnSpPr>
            <a:cxnSpLocks/>
            <a:endCxn id="20" idx="1"/>
          </p:cNvCxnSpPr>
          <p:nvPr/>
        </p:nvCxnSpPr>
        <p:spPr>
          <a:xfrm>
            <a:off x="2629784" y="2794276"/>
            <a:ext cx="1942216" cy="1303921"/>
          </a:xfrm>
          <a:prstGeom prst="bentConnector3">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981CFF4A-6800-12FA-1DDB-FA229C0EAAB8}"/>
              </a:ext>
            </a:extLst>
          </p:cNvPr>
          <p:cNvCxnSpPr>
            <a:cxnSpLocks/>
            <a:endCxn id="24" idx="1"/>
          </p:cNvCxnSpPr>
          <p:nvPr/>
        </p:nvCxnSpPr>
        <p:spPr>
          <a:xfrm>
            <a:off x="2781424" y="2794276"/>
            <a:ext cx="1790576" cy="12700"/>
          </a:xfrm>
          <a:prstGeom prst="bentConnector3">
            <a:avLst>
              <a:gd name="adj1" fmla="val 10418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799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500"/>
                                        <p:tgtEl>
                                          <p:spTgt spid="4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
          <a:extLst>
            <a:ext uri="{FF2B5EF4-FFF2-40B4-BE49-F238E27FC236}">
              <a16:creationId xmlns:a16="http://schemas.microsoft.com/office/drawing/2014/main" id="{5C6A0042-460D-EF5E-1604-F161B381E77E}"/>
            </a:ext>
          </a:extLst>
        </p:cNvPr>
        <p:cNvGrpSpPr/>
        <p:nvPr/>
      </p:nvGrpSpPr>
      <p:grpSpPr>
        <a:xfrm>
          <a:off x="0" y="0"/>
          <a:ext cx="0" cy="0"/>
          <a:chOff x="0" y="0"/>
          <a:chExt cx="0" cy="0"/>
        </a:xfrm>
      </p:grpSpPr>
      <p:grpSp>
        <p:nvGrpSpPr>
          <p:cNvPr id="179" name="Google Shape;179;p3">
            <a:extLst>
              <a:ext uri="{FF2B5EF4-FFF2-40B4-BE49-F238E27FC236}">
                <a16:creationId xmlns:a16="http://schemas.microsoft.com/office/drawing/2014/main" id="{563F9510-038C-91EE-4429-6C71331D8CF6}"/>
              </a:ext>
            </a:extLst>
          </p:cNvPr>
          <p:cNvGrpSpPr/>
          <p:nvPr/>
        </p:nvGrpSpPr>
        <p:grpSpPr>
          <a:xfrm>
            <a:off x="352975" y="781200"/>
            <a:ext cx="5378752" cy="2010740"/>
            <a:chOff x="352975" y="781200"/>
            <a:chExt cx="4633800" cy="2010740"/>
          </a:xfrm>
        </p:grpSpPr>
        <p:sp>
          <p:nvSpPr>
            <p:cNvPr id="180" name="Google Shape;180;p3">
              <a:extLst>
                <a:ext uri="{FF2B5EF4-FFF2-40B4-BE49-F238E27FC236}">
                  <a16:creationId xmlns:a16="http://schemas.microsoft.com/office/drawing/2014/main" id="{17FDCAFA-F8E1-0EE7-9AB5-2A8F0B178999}"/>
                </a:ext>
              </a:extLst>
            </p:cNvPr>
            <p:cNvSpPr txBox="1"/>
            <p:nvPr/>
          </p:nvSpPr>
          <p:spPr>
            <a:xfrm>
              <a:off x="352975" y="1714762"/>
              <a:ext cx="4633800" cy="1077178"/>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rgbClr val="000000"/>
                </a:buClr>
                <a:buSzPts val="3200"/>
                <a:buFont typeface="Arial"/>
                <a:buNone/>
              </a:pPr>
              <a:r>
                <a:rPr lang="es-ES" sz="3200" b="1" dirty="0">
                  <a:solidFill>
                    <a:srgbClr val="FDFDFD"/>
                  </a:solidFill>
                </a:rPr>
                <a:t>Arquitectura del Proyecto</a:t>
              </a:r>
              <a:endParaRPr lang="es-ES" sz="3200" b="1" i="0" u="none" strike="noStrike" cap="none" dirty="0">
                <a:solidFill>
                  <a:srgbClr val="FDFDFD"/>
                </a:solidFill>
                <a:latin typeface="Arial"/>
                <a:ea typeface="Arial"/>
                <a:cs typeface="Arial"/>
                <a:sym typeface="Arial"/>
              </a:endParaRPr>
            </a:p>
          </p:txBody>
        </p:sp>
        <p:sp>
          <p:nvSpPr>
            <p:cNvPr id="181" name="Google Shape;181;p3">
              <a:extLst>
                <a:ext uri="{FF2B5EF4-FFF2-40B4-BE49-F238E27FC236}">
                  <a16:creationId xmlns:a16="http://schemas.microsoft.com/office/drawing/2014/main" id="{77E95BFC-AB43-7FFD-84AD-134EFF738602}"/>
                </a:ext>
              </a:extLst>
            </p:cNvPr>
            <p:cNvSpPr txBox="1"/>
            <p:nvPr/>
          </p:nvSpPr>
          <p:spPr>
            <a:xfrm>
              <a:off x="352975" y="781200"/>
              <a:ext cx="3087900" cy="333375"/>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000"/>
                <a:buFont typeface="Arial"/>
                <a:buNone/>
              </a:pPr>
              <a:r>
                <a:rPr lang="es-ES" sz="1100" b="0" i="0" u="none" strike="noStrike" cap="none">
                  <a:solidFill>
                    <a:srgbClr val="FFFFFF"/>
                  </a:solidFill>
                  <a:highlight>
                    <a:srgbClr val="026FC0"/>
                  </a:highlight>
                  <a:latin typeface="Montserrat"/>
                  <a:ea typeface="Montserrat"/>
                  <a:cs typeface="Montserrat"/>
                  <a:sym typeface="Montserrat"/>
                </a:rPr>
                <a:t>Práctica final PFB</a:t>
              </a:r>
              <a:endParaRPr sz="1100" b="0" i="0" u="none" strike="noStrike" cap="none">
                <a:solidFill>
                  <a:srgbClr val="FFFFFF"/>
                </a:solidFill>
                <a:highlight>
                  <a:srgbClr val="026FC0"/>
                </a:highlight>
                <a:latin typeface="Montserrat"/>
                <a:ea typeface="Montserrat"/>
                <a:cs typeface="Montserrat"/>
                <a:sym typeface="Montserrat"/>
              </a:endParaRPr>
            </a:p>
          </p:txBody>
        </p:sp>
      </p:grpSp>
    </p:spTree>
    <p:extLst>
      <p:ext uri="{BB962C8B-B14F-4D97-AF65-F5344CB8AC3E}">
        <p14:creationId xmlns:p14="http://schemas.microsoft.com/office/powerpoint/2010/main" val="1310111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ECF0F2F7-3C90-6203-C360-6FE6151EF5C0}"/>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5DF722B7-7AE6-AACC-6708-DBC6FBB3D555}"/>
              </a:ext>
            </a:extLst>
          </p:cNvPr>
          <p:cNvGrpSpPr/>
          <p:nvPr/>
        </p:nvGrpSpPr>
        <p:grpSpPr>
          <a:xfrm>
            <a:off x="144966" y="343922"/>
            <a:ext cx="7136765" cy="563880"/>
            <a:chOff x="0" y="243314"/>
            <a:chExt cx="7136725" cy="994800"/>
          </a:xfrm>
        </p:grpSpPr>
        <p:sp>
          <p:nvSpPr>
            <p:cNvPr id="187" name="Google Shape;187;p4">
              <a:extLst>
                <a:ext uri="{FF2B5EF4-FFF2-40B4-BE49-F238E27FC236}">
                  <a16:creationId xmlns:a16="http://schemas.microsoft.com/office/drawing/2014/main" id="{FC7B73E9-EAB7-C466-6030-D81770DDDCDA}"/>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Arquitectura del Proyecto</a:t>
              </a:r>
              <a:endParaRPr lang="es-ES" sz="1800" b="1" i="0" u="none" strike="noStrike" cap="none" dirty="0">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B0A9C37C-71EA-B8F8-94C2-BD5C24CD7712}"/>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 name="Graphic 2">
            <a:extLst>
              <a:ext uri="{FF2B5EF4-FFF2-40B4-BE49-F238E27FC236}">
                <a16:creationId xmlns:a16="http://schemas.microsoft.com/office/drawing/2014/main" id="{0E986295-C9F2-5562-DEBE-60299A1C827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17697" y="2514050"/>
            <a:ext cx="1131879" cy="1131879"/>
          </a:xfrm>
          <a:prstGeom prst="rect">
            <a:avLst/>
          </a:prstGeom>
        </p:spPr>
      </p:pic>
      <p:pic>
        <p:nvPicPr>
          <p:cNvPr id="7" name="Graphic 6" descr="Database with solid fill">
            <a:extLst>
              <a:ext uri="{FF2B5EF4-FFF2-40B4-BE49-F238E27FC236}">
                <a16:creationId xmlns:a16="http://schemas.microsoft.com/office/drawing/2014/main" id="{C4C5045B-AE51-90D6-ED39-EA5415FA698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465751" y="1150155"/>
            <a:ext cx="1835769" cy="1835769"/>
          </a:xfrm>
          <a:prstGeom prst="rect">
            <a:avLst/>
          </a:prstGeom>
        </p:spPr>
      </p:pic>
      <p:sp>
        <p:nvSpPr>
          <p:cNvPr id="13" name="Snip Diagonal Corner Rectangle 12">
            <a:extLst>
              <a:ext uri="{FF2B5EF4-FFF2-40B4-BE49-F238E27FC236}">
                <a16:creationId xmlns:a16="http://schemas.microsoft.com/office/drawing/2014/main" id="{62686A51-9112-2451-BCA2-13E2E268720B}"/>
              </a:ext>
            </a:extLst>
          </p:cNvPr>
          <p:cNvSpPr/>
          <p:nvPr/>
        </p:nvSpPr>
        <p:spPr>
          <a:xfrm>
            <a:off x="4560008" y="1478865"/>
            <a:ext cx="1253467" cy="1241384"/>
          </a:xfrm>
          <a:prstGeom prst="snip2DiagRect">
            <a:avLst>
              <a:gd name="adj1" fmla="val 14895"/>
              <a:gd name="adj2" fmla="val 16667"/>
            </a:avLst>
          </a:prstGeom>
          <a:ln>
            <a:solidFill>
              <a:schemeClr val="accent1">
                <a:shade val="1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nip Diagonal Corner Rectangle 13">
            <a:extLst>
              <a:ext uri="{FF2B5EF4-FFF2-40B4-BE49-F238E27FC236}">
                <a16:creationId xmlns:a16="http://schemas.microsoft.com/office/drawing/2014/main" id="{A261D524-A381-BB98-E5A7-06CA6C8F6002}"/>
              </a:ext>
            </a:extLst>
          </p:cNvPr>
          <p:cNvSpPr/>
          <p:nvPr/>
        </p:nvSpPr>
        <p:spPr>
          <a:xfrm>
            <a:off x="4823768" y="1692276"/>
            <a:ext cx="717163" cy="733890"/>
          </a:xfrm>
          <a:prstGeom prst="snip2DiagRect">
            <a:avLst>
              <a:gd name="adj1" fmla="val 19365"/>
              <a:gd name="adj2" fmla="val 16667"/>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Rest API</a:t>
            </a:r>
          </a:p>
        </p:txBody>
      </p:sp>
      <p:pic>
        <p:nvPicPr>
          <p:cNvPr id="15" name="Picture 14">
            <a:extLst>
              <a:ext uri="{FF2B5EF4-FFF2-40B4-BE49-F238E27FC236}">
                <a16:creationId xmlns:a16="http://schemas.microsoft.com/office/drawing/2014/main" id="{A7B441C7-B68E-51AA-E094-52488F4A55A6}"/>
              </a:ext>
            </a:extLst>
          </p:cNvPr>
          <p:cNvPicPr>
            <a:picLocks noChangeAspect="1"/>
          </p:cNvPicPr>
          <p:nvPr/>
        </p:nvPicPr>
        <p:blipFill>
          <a:blip r:embed="rId7"/>
          <a:stretch>
            <a:fillRect/>
          </a:stretch>
        </p:blipFill>
        <p:spPr>
          <a:xfrm>
            <a:off x="4741364" y="2791622"/>
            <a:ext cx="954822" cy="499690"/>
          </a:xfrm>
          <a:prstGeom prst="rect">
            <a:avLst/>
          </a:prstGeom>
        </p:spPr>
      </p:pic>
      <p:sp>
        <p:nvSpPr>
          <p:cNvPr id="18" name="Snip Diagonal Corner Rectangle 17">
            <a:extLst>
              <a:ext uri="{FF2B5EF4-FFF2-40B4-BE49-F238E27FC236}">
                <a16:creationId xmlns:a16="http://schemas.microsoft.com/office/drawing/2014/main" id="{69FE0ADA-F630-6406-B2FA-F9C968937EAE}"/>
              </a:ext>
            </a:extLst>
          </p:cNvPr>
          <p:cNvSpPr/>
          <p:nvPr/>
        </p:nvSpPr>
        <p:spPr>
          <a:xfrm>
            <a:off x="1938468" y="1478865"/>
            <a:ext cx="1516566" cy="1241384"/>
          </a:xfrm>
          <a:prstGeom prst="snip2DiagRect">
            <a:avLst>
              <a:gd name="adj1" fmla="val 13235"/>
              <a:gd name="adj2" fmla="val 16667"/>
            </a:avLst>
          </a:prstGeom>
          <a:ln>
            <a:solidFill>
              <a:schemeClr val="accent1">
                <a:shade val="1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AAE9E59B-F9F2-10B6-3E4B-A4490123A8C1}"/>
              </a:ext>
            </a:extLst>
          </p:cNvPr>
          <p:cNvSpPr txBox="1"/>
          <p:nvPr/>
        </p:nvSpPr>
        <p:spPr>
          <a:xfrm>
            <a:off x="2252185" y="1033841"/>
            <a:ext cx="1029449" cy="307777"/>
          </a:xfrm>
          <a:prstGeom prst="rect">
            <a:avLst/>
          </a:prstGeom>
          <a:noFill/>
        </p:spPr>
        <p:txBody>
          <a:bodyPr wrap="none" rtlCol="0">
            <a:spAutoFit/>
          </a:bodyPr>
          <a:lstStyle/>
          <a:p>
            <a:r>
              <a:rPr lang="en-US" dirty="0">
                <a:latin typeface="Montserrat" pitchFamily="2" charset="77"/>
              </a:rPr>
              <a:t>Frontend</a:t>
            </a:r>
          </a:p>
        </p:txBody>
      </p:sp>
      <p:sp>
        <p:nvSpPr>
          <p:cNvPr id="22" name="TextBox 21">
            <a:extLst>
              <a:ext uri="{FF2B5EF4-FFF2-40B4-BE49-F238E27FC236}">
                <a16:creationId xmlns:a16="http://schemas.microsoft.com/office/drawing/2014/main" id="{7E29C629-4202-0B5A-072F-B768507A6178}"/>
              </a:ext>
            </a:extLst>
          </p:cNvPr>
          <p:cNvSpPr txBox="1"/>
          <p:nvPr/>
        </p:nvSpPr>
        <p:spPr>
          <a:xfrm>
            <a:off x="4692471" y="1121213"/>
            <a:ext cx="1121004" cy="307777"/>
          </a:xfrm>
          <a:prstGeom prst="rect">
            <a:avLst/>
          </a:prstGeom>
          <a:noFill/>
        </p:spPr>
        <p:txBody>
          <a:bodyPr wrap="square" rtlCol="0">
            <a:spAutoFit/>
          </a:bodyPr>
          <a:lstStyle/>
          <a:p>
            <a:r>
              <a:rPr lang="en-US" dirty="0">
                <a:latin typeface="Montserrat" pitchFamily="2" charset="77"/>
              </a:rPr>
              <a:t>Backend</a:t>
            </a:r>
          </a:p>
        </p:txBody>
      </p:sp>
      <p:sp>
        <p:nvSpPr>
          <p:cNvPr id="23" name="TextBox 22">
            <a:extLst>
              <a:ext uri="{FF2B5EF4-FFF2-40B4-BE49-F238E27FC236}">
                <a16:creationId xmlns:a16="http://schemas.microsoft.com/office/drawing/2014/main" id="{0F032FCF-6921-4C0F-E8C6-EB5A4B2C7A93}"/>
              </a:ext>
            </a:extLst>
          </p:cNvPr>
          <p:cNvSpPr txBox="1"/>
          <p:nvPr/>
        </p:nvSpPr>
        <p:spPr>
          <a:xfrm>
            <a:off x="6717757" y="960722"/>
            <a:ext cx="1388522" cy="307777"/>
          </a:xfrm>
          <a:prstGeom prst="rect">
            <a:avLst/>
          </a:prstGeom>
          <a:noFill/>
        </p:spPr>
        <p:txBody>
          <a:bodyPr wrap="none" rtlCol="0">
            <a:spAutoFit/>
          </a:bodyPr>
          <a:lstStyle/>
          <a:p>
            <a:r>
              <a:rPr lang="en-US" dirty="0">
                <a:latin typeface="Montserrat" pitchFamily="2" charset="77"/>
              </a:rPr>
              <a:t>Base</a:t>
            </a:r>
            <a:r>
              <a:rPr lang="en-US" dirty="0"/>
              <a:t> de Datos</a:t>
            </a:r>
          </a:p>
        </p:txBody>
      </p:sp>
      <p:pic>
        <p:nvPicPr>
          <p:cNvPr id="24" name="Picture 23">
            <a:extLst>
              <a:ext uri="{FF2B5EF4-FFF2-40B4-BE49-F238E27FC236}">
                <a16:creationId xmlns:a16="http://schemas.microsoft.com/office/drawing/2014/main" id="{C98F1449-8412-6CE5-AE20-BD5DCE960D75}"/>
              </a:ext>
            </a:extLst>
          </p:cNvPr>
          <p:cNvPicPr>
            <a:picLocks noChangeAspect="1"/>
          </p:cNvPicPr>
          <p:nvPr/>
        </p:nvPicPr>
        <p:blipFill>
          <a:blip r:embed="rId8"/>
          <a:stretch>
            <a:fillRect/>
          </a:stretch>
        </p:blipFill>
        <p:spPr>
          <a:xfrm>
            <a:off x="2397923" y="2830144"/>
            <a:ext cx="576640" cy="499690"/>
          </a:xfrm>
          <a:prstGeom prst="rect">
            <a:avLst/>
          </a:prstGeom>
        </p:spPr>
      </p:pic>
      <p:sp>
        <p:nvSpPr>
          <p:cNvPr id="26" name="Snip Diagonal Corner Rectangle 25">
            <a:extLst>
              <a:ext uri="{FF2B5EF4-FFF2-40B4-BE49-F238E27FC236}">
                <a16:creationId xmlns:a16="http://schemas.microsoft.com/office/drawing/2014/main" id="{E3C80ABC-5681-4549-6787-A9B1A5B07BBE}"/>
              </a:ext>
            </a:extLst>
          </p:cNvPr>
          <p:cNvSpPr/>
          <p:nvPr/>
        </p:nvSpPr>
        <p:spPr>
          <a:xfrm>
            <a:off x="2184390" y="1755235"/>
            <a:ext cx="1005271" cy="733890"/>
          </a:xfrm>
          <a:prstGeom prst="snip2DiagRect">
            <a:avLst>
              <a:gd name="adj1" fmla="val 19365"/>
              <a:gd name="adj2" fmla="val 16667"/>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ysClr val="windowText" lastClr="000000"/>
                </a:solidFill>
              </a:rPr>
              <a:t>Pinia</a:t>
            </a:r>
            <a:endParaRPr lang="en-US" dirty="0">
              <a:solidFill>
                <a:sysClr val="windowText" lastClr="000000"/>
              </a:solidFill>
            </a:endParaRPr>
          </a:p>
          <a:p>
            <a:pPr algn="ctr"/>
            <a:r>
              <a:rPr lang="en-US" dirty="0" err="1">
                <a:solidFill>
                  <a:sysClr val="windowText" lastClr="000000"/>
                </a:solidFill>
              </a:rPr>
              <a:t>Vuetify</a:t>
            </a:r>
            <a:endParaRPr lang="en-US" dirty="0">
              <a:solidFill>
                <a:sysClr val="windowText" lastClr="000000"/>
              </a:solidFill>
            </a:endParaRPr>
          </a:p>
        </p:txBody>
      </p:sp>
      <p:cxnSp>
        <p:nvCxnSpPr>
          <p:cNvPr id="28" name="Straight Arrow Connector 27">
            <a:extLst>
              <a:ext uri="{FF2B5EF4-FFF2-40B4-BE49-F238E27FC236}">
                <a16:creationId xmlns:a16="http://schemas.microsoft.com/office/drawing/2014/main" id="{A8B1F3F4-6E05-E7A6-97F1-DDB311C1A7FE}"/>
              </a:ext>
            </a:extLst>
          </p:cNvPr>
          <p:cNvCxnSpPr>
            <a:cxnSpLocks/>
            <a:endCxn id="18" idx="2"/>
          </p:cNvCxnSpPr>
          <p:nvPr/>
        </p:nvCxnSpPr>
        <p:spPr>
          <a:xfrm>
            <a:off x="1219200" y="2093463"/>
            <a:ext cx="719268" cy="6094"/>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0A3E2DD8-1EB0-B951-80EC-0782AC986E3C}"/>
              </a:ext>
            </a:extLst>
          </p:cNvPr>
          <p:cNvCxnSpPr>
            <a:cxnSpLocks/>
          </p:cNvCxnSpPr>
          <p:nvPr/>
        </p:nvCxnSpPr>
        <p:spPr>
          <a:xfrm>
            <a:off x="3570617" y="2099557"/>
            <a:ext cx="846994" cy="0"/>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87F4C56F-0EA3-6F2F-76F3-D380ED467AAB}"/>
              </a:ext>
            </a:extLst>
          </p:cNvPr>
          <p:cNvCxnSpPr>
            <a:cxnSpLocks/>
            <a:stCxn id="13" idx="0"/>
          </p:cNvCxnSpPr>
          <p:nvPr/>
        </p:nvCxnSpPr>
        <p:spPr>
          <a:xfrm>
            <a:off x="5813475" y="2099557"/>
            <a:ext cx="1004222" cy="0"/>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sp>
        <p:nvSpPr>
          <p:cNvPr id="39" name="Snip Diagonal Corner Rectangle 38">
            <a:extLst>
              <a:ext uri="{FF2B5EF4-FFF2-40B4-BE49-F238E27FC236}">
                <a16:creationId xmlns:a16="http://schemas.microsoft.com/office/drawing/2014/main" id="{28F909E7-2A14-61D4-5B5B-5FFA285913B2}"/>
              </a:ext>
            </a:extLst>
          </p:cNvPr>
          <p:cNvSpPr/>
          <p:nvPr/>
        </p:nvSpPr>
        <p:spPr>
          <a:xfrm>
            <a:off x="6004565" y="3816982"/>
            <a:ext cx="1028789" cy="1014761"/>
          </a:xfrm>
          <a:prstGeom prst="snip2Diag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0" name="Picture 39" descr="A blue and yellow snake logo&#10;&#10;AI-generated content may be incorrect.">
            <a:extLst>
              <a:ext uri="{FF2B5EF4-FFF2-40B4-BE49-F238E27FC236}">
                <a16:creationId xmlns:a16="http://schemas.microsoft.com/office/drawing/2014/main" id="{D48396FB-1535-BBA6-FB96-70C65F5820DE}"/>
              </a:ext>
            </a:extLst>
          </p:cNvPr>
          <p:cNvPicPr>
            <a:picLocks noChangeAspect="1"/>
          </p:cNvPicPr>
          <p:nvPr/>
        </p:nvPicPr>
        <p:blipFill>
          <a:blip r:embed="rId9"/>
          <a:stretch>
            <a:fillRect/>
          </a:stretch>
        </p:blipFill>
        <p:spPr>
          <a:xfrm>
            <a:off x="6214911" y="4036006"/>
            <a:ext cx="608095" cy="667342"/>
          </a:xfrm>
          <a:prstGeom prst="rect">
            <a:avLst/>
          </a:prstGeom>
        </p:spPr>
      </p:pic>
      <p:sp>
        <p:nvSpPr>
          <p:cNvPr id="43" name="TextBox 42">
            <a:extLst>
              <a:ext uri="{FF2B5EF4-FFF2-40B4-BE49-F238E27FC236}">
                <a16:creationId xmlns:a16="http://schemas.microsoft.com/office/drawing/2014/main" id="{22AFE975-2A6B-AC27-92CC-F290122AB55B}"/>
              </a:ext>
            </a:extLst>
          </p:cNvPr>
          <p:cNvSpPr txBox="1"/>
          <p:nvPr/>
        </p:nvSpPr>
        <p:spPr>
          <a:xfrm>
            <a:off x="4741364" y="4062752"/>
            <a:ext cx="1363788" cy="523220"/>
          </a:xfrm>
          <a:prstGeom prst="rect">
            <a:avLst/>
          </a:prstGeom>
          <a:noFill/>
        </p:spPr>
        <p:txBody>
          <a:bodyPr wrap="square">
            <a:spAutoFit/>
          </a:bodyPr>
          <a:lstStyle/>
          <a:p>
            <a:r>
              <a:rPr lang="es-ES" sz="1400" b="0" i="0" u="none" strike="noStrike" cap="none" dirty="0">
                <a:solidFill>
                  <a:srgbClr val="026FC1"/>
                </a:solidFill>
                <a:latin typeface="Montserrat SemiBold"/>
                <a:ea typeface="Montserrat SemiBold"/>
                <a:cs typeface="Montserrat SemiBold"/>
                <a:sym typeface="Montserrat SemiBold"/>
              </a:rPr>
              <a:t>Estadísticas y Análisis</a:t>
            </a:r>
            <a:endParaRPr lang="en-US" dirty="0">
              <a:latin typeface="Montserrat" pitchFamily="2" charset="77"/>
            </a:endParaRPr>
          </a:p>
        </p:txBody>
      </p:sp>
      <p:cxnSp>
        <p:nvCxnSpPr>
          <p:cNvPr id="45" name="Elbow Connector 44">
            <a:extLst>
              <a:ext uri="{FF2B5EF4-FFF2-40B4-BE49-F238E27FC236}">
                <a16:creationId xmlns:a16="http://schemas.microsoft.com/office/drawing/2014/main" id="{BFE87A8A-142E-0F62-727D-6B09ED1F2FBD}"/>
              </a:ext>
            </a:extLst>
          </p:cNvPr>
          <p:cNvCxnSpPr>
            <a:endCxn id="39" idx="0"/>
          </p:cNvCxnSpPr>
          <p:nvPr/>
        </p:nvCxnSpPr>
        <p:spPr>
          <a:xfrm rot="5400000">
            <a:off x="6551988" y="2574830"/>
            <a:ext cx="2230899" cy="1268166"/>
          </a:xfrm>
          <a:prstGeom prst="bentConnector2">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56B34E03-96C2-667A-4CC9-25CCB92C6D75}"/>
              </a:ext>
            </a:extLst>
          </p:cNvPr>
          <p:cNvCxnSpPr/>
          <p:nvPr/>
        </p:nvCxnSpPr>
        <p:spPr>
          <a:xfrm flipH="1">
            <a:off x="7954541" y="2093463"/>
            <a:ext cx="346979" cy="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54" name="Graphic 53" descr="Laptop with solid fill">
            <a:extLst>
              <a:ext uri="{FF2B5EF4-FFF2-40B4-BE49-F238E27FC236}">
                <a16:creationId xmlns:a16="http://schemas.microsoft.com/office/drawing/2014/main" id="{EF0BF347-43DF-BC03-0B7B-41DB2437791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364483" y="1636263"/>
            <a:ext cx="914400" cy="914400"/>
          </a:xfrm>
          <a:prstGeom prst="rect">
            <a:avLst/>
          </a:prstGeom>
        </p:spPr>
      </p:pic>
      <p:sp>
        <p:nvSpPr>
          <p:cNvPr id="58" name="TextBox 57">
            <a:extLst>
              <a:ext uri="{FF2B5EF4-FFF2-40B4-BE49-F238E27FC236}">
                <a16:creationId xmlns:a16="http://schemas.microsoft.com/office/drawing/2014/main" id="{42BDD4A2-DCD1-8F84-CA4E-F0349FAD2853}"/>
              </a:ext>
            </a:extLst>
          </p:cNvPr>
          <p:cNvSpPr txBox="1"/>
          <p:nvPr/>
        </p:nvSpPr>
        <p:spPr>
          <a:xfrm>
            <a:off x="396515" y="1478387"/>
            <a:ext cx="873957" cy="307777"/>
          </a:xfrm>
          <a:prstGeom prst="rect">
            <a:avLst/>
          </a:prstGeom>
          <a:noFill/>
        </p:spPr>
        <p:txBody>
          <a:bodyPr wrap="none" rtlCol="0">
            <a:spAutoFit/>
          </a:bodyPr>
          <a:lstStyle/>
          <a:p>
            <a:r>
              <a:rPr lang="en-US" dirty="0" err="1">
                <a:latin typeface="Montserrat" pitchFamily="2" charset="77"/>
              </a:rPr>
              <a:t>Usuario</a:t>
            </a:r>
            <a:endParaRPr lang="en-US" dirty="0">
              <a:latin typeface="Montserrat" pitchFamily="2" charset="77"/>
            </a:endParaRPr>
          </a:p>
        </p:txBody>
      </p:sp>
      <p:sp>
        <p:nvSpPr>
          <p:cNvPr id="59" name="TextBox 58">
            <a:extLst>
              <a:ext uri="{FF2B5EF4-FFF2-40B4-BE49-F238E27FC236}">
                <a16:creationId xmlns:a16="http://schemas.microsoft.com/office/drawing/2014/main" id="{5C054BD6-0906-61F4-941F-4FBCFD64C400}"/>
              </a:ext>
            </a:extLst>
          </p:cNvPr>
          <p:cNvSpPr txBox="1"/>
          <p:nvPr/>
        </p:nvSpPr>
        <p:spPr>
          <a:xfrm>
            <a:off x="3570617" y="1632275"/>
            <a:ext cx="853119" cy="461665"/>
          </a:xfrm>
          <a:prstGeom prst="rect">
            <a:avLst/>
          </a:prstGeom>
          <a:noFill/>
        </p:spPr>
        <p:txBody>
          <a:bodyPr wrap="none" rtlCol="0">
            <a:spAutoFit/>
          </a:bodyPr>
          <a:lstStyle/>
          <a:p>
            <a:pPr algn="ctr"/>
            <a:r>
              <a:rPr lang="en-US" sz="1200" dirty="0">
                <a:latin typeface="Montserrat" pitchFamily="2" charset="77"/>
              </a:rPr>
              <a:t>http </a:t>
            </a:r>
          </a:p>
          <a:p>
            <a:pPr algn="ctr"/>
            <a:r>
              <a:rPr lang="en-US" sz="1200" dirty="0">
                <a:latin typeface="Montserrat" pitchFamily="2" charset="77"/>
              </a:rPr>
              <a:t>requests</a:t>
            </a:r>
          </a:p>
        </p:txBody>
      </p:sp>
      <p:sp>
        <p:nvSpPr>
          <p:cNvPr id="60" name="Rectangle 59">
            <a:extLst>
              <a:ext uri="{FF2B5EF4-FFF2-40B4-BE49-F238E27FC236}">
                <a16:creationId xmlns:a16="http://schemas.microsoft.com/office/drawing/2014/main" id="{F09EEB48-C074-D70B-D8F7-71A017B4D295}"/>
              </a:ext>
            </a:extLst>
          </p:cNvPr>
          <p:cNvSpPr/>
          <p:nvPr/>
        </p:nvSpPr>
        <p:spPr>
          <a:xfrm>
            <a:off x="144965" y="960722"/>
            <a:ext cx="3425652" cy="268520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7C253957-9ACA-DF13-75D1-7ED1FEA9FC60}"/>
              </a:ext>
            </a:extLst>
          </p:cNvPr>
          <p:cNvSpPr/>
          <p:nvPr/>
        </p:nvSpPr>
        <p:spPr>
          <a:xfrm>
            <a:off x="4417611" y="960721"/>
            <a:ext cx="3688667" cy="268520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TextBox 61">
            <a:extLst>
              <a:ext uri="{FF2B5EF4-FFF2-40B4-BE49-F238E27FC236}">
                <a16:creationId xmlns:a16="http://schemas.microsoft.com/office/drawing/2014/main" id="{A3313A81-AB7E-4564-6372-4AF043C353AB}"/>
              </a:ext>
            </a:extLst>
          </p:cNvPr>
          <p:cNvSpPr txBox="1"/>
          <p:nvPr/>
        </p:nvSpPr>
        <p:spPr>
          <a:xfrm>
            <a:off x="81484" y="3645928"/>
            <a:ext cx="878767" cy="338554"/>
          </a:xfrm>
          <a:prstGeom prst="rect">
            <a:avLst/>
          </a:prstGeom>
          <a:noFill/>
        </p:spPr>
        <p:txBody>
          <a:bodyPr wrap="none" rtlCol="0">
            <a:spAutoFit/>
          </a:bodyPr>
          <a:lstStyle/>
          <a:p>
            <a:r>
              <a:rPr lang="en-US" sz="1600" dirty="0" err="1">
                <a:latin typeface="Montserrat" pitchFamily="2" charset="77"/>
              </a:rPr>
              <a:t>cliente</a:t>
            </a:r>
            <a:endParaRPr lang="en-US" dirty="0">
              <a:latin typeface="Montserrat" pitchFamily="2" charset="77"/>
            </a:endParaRPr>
          </a:p>
        </p:txBody>
      </p:sp>
      <p:sp>
        <p:nvSpPr>
          <p:cNvPr id="128" name="TextBox 127">
            <a:extLst>
              <a:ext uri="{FF2B5EF4-FFF2-40B4-BE49-F238E27FC236}">
                <a16:creationId xmlns:a16="http://schemas.microsoft.com/office/drawing/2014/main" id="{A6615025-E87C-86A8-F42A-644AF6FC017C}"/>
              </a:ext>
            </a:extLst>
          </p:cNvPr>
          <p:cNvSpPr txBox="1"/>
          <p:nvPr/>
        </p:nvSpPr>
        <p:spPr>
          <a:xfrm>
            <a:off x="4321066" y="589700"/>
            <a:ext cx="1005403" cy="338554"/>
          </a:xfrm>
          <a:prstGeom prst="rect">
            <a:avLst/>
          </a:prstGeom>
          <a:noFill/>
        </p:spPr>
        <p:txBody>
          <a:bodyPr wrap="none" rtlCol="0">
            <a:spAutoFit/>
          </a:bodyPr>
          <a:lstStyle/>
          <a:p>
            <a:r>
              <a:rPr lang="en-US" sz="1600" dirty="0" err="1">
                <a:latin typeface="Montserrat" pitchFamily="2" charset="77"/>
              </a:rPr>
              <a:t>servidor</a:t>
            </a:r>
            <a:endParaRPr lang="en-US" dirty="0">
              <a:latin typeface="Montserrat" pitchFamily="2" charset="77"/>
            </a:endParaRPr>
          </a:p>
        </p:txBody>
      </p:sp>
    </p:spTree>
    <p:extLst>
      <p:ext uri="{BB962C8B-B14F-4D97-AF65-F5344CB8AC3E}">
        <p14:creationId xmlns:p14="http://schemas.microsoft.com/office/powerpoint/2010/main" val="4020439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
          <a:extLst>
            <a:ext uri="{FF2B5EF4-FFF2-40B4-BE49-F238E27FC236}">
              <a16:creationId xmlns:a16="http://schemas.microsoft.com/office/drawing/2014/main" id="{374A874C-4049-CA65-0421-3A7F0B2B8DD8}"/>
            </a:ext>
          </a:extLst>
        </p:cNvPr>
        <p:cNvGrpSpPr/>
        <p:nvPr/>
      </p:nvGrpSpPr>
      <p:grpSpPr>
        <a:xfrm>
          <a:off x="0" y="0"/>
          <a:ext cx="0" cy="0"/>
          <a:chOff x="0" y="0"/>
          <a:chExt cx="0" cy="0"/>
        </a:xfrm>
      </p:grpSpPr>
      <p:grpSp>
        <p:nvGrpSpPr>
          <p:cNvPr id="179" name="Google Shape;179;p3">
            <a:extLst>
              <a:ext uri="{FF2B5EF4-FFF2-40B4-BE49-F238E27FC236}">
                <a16:creationId xmlns:a16="http://schemas.microsoft.com/office/drawing/2014/main" id="{084774A9-0A84-7154-557A-17E67DE66D1F}"/>
              </a:ext>
            </a:extLst>
          </p:cNvPr>
          <p:cNvGrpSpPr/>
          <p:nvPr/>
        </p:nvGrpSpPr>
        <p:grpSpPr>
          <a:xfrm>
            <a:off x="352974" y="781200"/>
            <a:ext cx="5445659" cy="1764518"/>
            <a:chOff x="352975" y="781200"/>
            <a:chExt cx="4633800" cy="1764518"/>
          </a:xfrm>
        </p:grpSpPr>
        <p:sp>
          <p:nvSpPr>
            <p:cNvPr id="180" name="Google Shape;180;p3">
              <a:extLst>
                <a:ext uri="{FF2B5EF4-FFF2-40B4-BE49-F238E27FC236}">
                  <a16:creationId xmlns:a16="http://schemas.microsoft.com/office/drawing/2014/main" id="{1364EC1E-1FC9-024C-4025-1C11AACAE17F}"/>
                </a:ext>
              </a:extLst>
            </p:cNvPr>
            <p:cNvSpPr txBox="1"/>
            <p:nvPr/>
          </p:nvSpPr>
          <p:spPr>
            <a:xfrm>
              <a:off x="352975" y="1960983"/>
              <a:ext cx="4633800" cy="584735"/>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rgbClr val="000000"/>
                </a:buClr>
                <a:buSzPts val="3200"/>
                <a:buFont typeface="Arial"/>
                <a:buNone/>
              </a:pPr>
              <a:r>
                <a:rPr lang="es-ES" sz="3200" b="1" dirty="0">
                  <a:solidFill>
                    <a:srgbClr val="FDFDFD"/>
                  </a:solidFill>
                </a:rPr>
                <a:t>Estructura del Proyecto</a:t>
              </a:r>
              <a:endParaRPr lang="es-ES" sz="3200" b="1" i="0" u="none" strike="noStrike" cap="none" dirty="0">
                <a:solidFill>
                  <a:srgbClr val="FDFDFD"/>
                </a:solidFill>
                <a:latin typeface="Arial"/>
                <a:ea typeface="Arial"/>
                <a:cs typeface="Arial"/>
                <a:sym typeface="Arial"/>
              </a:endParaRPr>
            </a:p>
          </p:txBody>
        </p:sp>
        <p:sp>
          <p:nvSpPr>
            <p:cNvPr id="181" name="Google Shape;181;p3">
              <a:extLst>
                <a:ext uri="{FF2B5EF4-FFF2-40B4-BE49-F238E27FC236}">
                  <a16:creationId xmlns:a16="http://schemas.microsoft.com/office/drawing/2014/main" id="{DD92A15D-759F-37CE-37B2-C5220BD899DB}"/>
                </a:ext>
              </a:extLst>
            </p:cNvPr>
            <p:cNvSpPr txBox="1"/>
            <p:nvPr/>
          </p:nvSpPr>
          <p:spPr>
            <a:xfrm>
              <a:off x="352975" y="781200"/>
              <a:ext cx="3087900" cy="333375"/>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000"/>
                <a:buFont typeface="Arial"/>
                <a:buNone/>
              </a:pPr>
              <a:r>
                <a:rPr lang="es-ES" sz="1100" b="0" i="0" u="none" strike="noStrike" cap="none">
                  <a:solidFill>
                    <a:srgbClr val="FFFFFF"/>
                  </a:solidFill>
                  <a:highlight>
                    <a:srgbClr val="026FC0"/>
                  </a:highlight>
                  <a:latin typeface="Montserrat"/>
                  <a:ea typeface="Montserrat"/>
                  <a:cs typeface="Montserrat"/>
                  <a:sym typeface="Montserrat"/>
                </a:rPr>
                <a:t>Práctica final PFB</a:t>
              </a:r>
              <a:endParaRPr sz="1100" b="0" i="0" u="none" strike="noStrike" cap="none">
                <a:solidFill>
                  <a:srgbClr val="FFFFFF"/>
                </a:solidFill>
                <a:highlight>
                  <a:srgbClr val="026FC0"/>
                </a:highlight>
                <a:latin typeface="Montserrat"/>
                <a:ea typeface="Montserrat"/>
                <a:cs typeface="Montserrat"/>
                <a:sym typeface="Montserrat"/>
              </a:endParaRPr>
            </a:p>
          </p:txBody>
        </p:sp>
      </p:grpSp>
    </p:spTree>
    <p:extLst>
      <p:ext uri="{BB962C8B-B14F-4D97-AF65-F5344CB8AC3E}">
        <p14:creationId xmlns:p14="http://schemas.microsoft.com/office/powerpoint/2010/main" val="10828370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190E30B3-3480-52A0-C62A-2E138FCBC020}"/>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C3682084-B11C-C0F6-B97D-F673B1F10A7F}"/>
              </a:ext>
            </a:extLst>
          </p:cNvPr>
          <p:cNvGrpSpPr/>
          <p:nvPr/>
        </p:nvGrpSpPr>
        <p:grpSpPr>
          <a:xfrm>
            <a:off x="289932" y="321310"/>
            <a:ext cx="7136765" cy="563880"/>
            <a:chOff x="0" y="243314"/>
            <a:chExt cx="7136725" cy="994800"/>
          </a:xfrm>
        </p:grpSpPr>
        <p:sp>
          <p:nvSpPr>
            <p:cNvPr id="187" name="Google Shape;187;p4">
              <a:extLst>
                <a:ext uri="{FF2B5EF4-FFF2-40B4-BE49-F238E27FC236}">
                  <a16:creationId xmlns:a16="http://schemas.microsoft.com/office/drawing/2014/main" id="{3482B2AD-9BB9-A860-58A1-58B134F15CCA}"/>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Estructura del Proyecto - </a:t>
              </a:r>
              <a:r>
                <a:rPr lang="es-ES" sz="2000" b="0" i="0" u="none" strike="noStrike" cap="none" dirty="0" err="1">
                  <a:solidFill>
                    <a:srgbClr val="026FC1"/>
                  </a:solidFill>
                  <a:latin typeface="Montserrat SemiBold"/>
                  <a:ea typeface="Montserrat SemiBold"/>
                  <a:cs typeface="Montserrat SemiBold"/>
                  <a:sym typeface="Montserrat SemiBold"/>
                </a:rPr>
                <a:t>Frontend</a:t>
              </a:r>
              <a:endParaRPr lang="es-ES" sz="1800" b="1" i="0" u="none" strike="noStrike" cap="none" dirty="0">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D2D9D1D7-260F-E7D3-4CD4-3833126B717E}"/>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9" name="Google Shape;189;p4">
            <a:extLst>
              <a:ext uri="{FF2B5EF4-FFF2-40B4-BE49-F238E27FC236}">
                <a16:creationId xmlns:a16="http://schemas.microsoft.com/office/drawing/2014/main" id="{E2034207-B547-42A9-A5A0-C4EC42685B2C}"/>
              </a:ext>
            </a:extLst>
          </p:cNvPr>
          <p:cNvSpPr txBox="1"/>
          <p:nvPr/>
        </p:nvSpPr>
        <p:spPr>
          <a:xfrm>
            <a:off x="452755" y="1183005"/>
            <a:ext cx="8393430" cy="3639185"/>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417"/>
              <a:buFont typeface="Arial"/>
              <a:buNone/>
            </a:pPr>
            <a:endParaRPr sz="1100" b="0" i="0" u="none" strike="noStrike" cap="none" dirty="0">
              <a:solidFill>
                <a:srgbClr val="1B1B1B"/>
              </a:solidFill>
              <a:latin typeface=""/>
              <a:ea typeface="Montserrat"/>
              <a:cs typeface="Montserrat"/>
              <a:sym typeface="Montserrat"/>
            </a:endParaRPr>
          </a:p>
        </p:txBody>
      </p:sp>
      <p:pic>
        <p:nvPicPr>
          <p:cNvPr id="3" name="Picture 2" descr="A screenshot of a computer&#10;&#10;AI-generated content may be incorrect.">
            <a:extLst>
              <a:ext uri="{FF2B5EF4-FFF2-40B4-BE49-F238E27FC236}">
                <a16:creationId xmlns:a16="http://schemas.microsoft.com/office/drawing/2014/main" id="{0FA75D9F-6783-BA08-6364-DCACA39ED099}"/>
              </a:ext>
            </a:extLst>
          </p:cNvPr>
          <p:cNvPicPr>
            <a:picLocks noChangeAspect="1"/>
          </p:cNvPicPr>
          <p:nvPr/>
        </p:nvPicPr>
        <p:blipFill>
          <a:blip r:embed="rId3"/>
          <a:stretch>
            <a:fillRect/>
          </a:stretch>
        </p:blipFill>
        <p:spPr>
          <a:xfrm>
            <a:off x="1043070" y="982824"/>
            <a:ext cx="1990782" cy="3839366"/>
          </a:xfrm>
          <a:prstGeom prst="rect">
            <a:avLst/>
          </a:prstGeom>
        </p:spPr>
      </p:pic>
    </p:spTree>
    <p:extLst>
      <p:ext uri="{BB962C8B-B14F-4D97-AF65-F5344CB8AC3E}">
        <p14:creationId xmlns:p14="http://schemas.microsoft.com/office/powerpoint/2010/main" val="2615558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03F876D2-A059-7F5C-BFCD-F2A236FFCDAC}"/>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468C4EE2-B3B1-D5AF-E330-B3D1A5E44719}"/>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A803843E-70F3-3137-4AEF-DFBA638201D1}"/>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Estructura del Proyecto – </a:t>
              </a:r>
              <a:r>
                <a:rPr lang="es-ES" sz="2000" b="0" i="0" u="none" strike="noStrike" cap="none" dirty="0" err="1">
                  <a:solidFill>
                    <a:srgbClr val="026FC1"/>
                  </a:solidFill>
                  <a:latin typeface="Montserrat SemiBold"/>
                  <a:ea typeface="Montserrat SemiBold"/>
                  <a:cs typeface="Montserrat SemiBold"/>
                  <a:sym typeface="Montserrat SemiBold"/>
                </a:rPr>
                <a:t>Backe</a:t>
              </a:r>
              <a:r>
                <a:rPr lang="es-ES" sz="2000" dirty="0" err="1">
                  <a:solidFill>
                    <a:srgbClr val="026FC1"/>
                  </a:solidFill>
                  <a:latin typeface="Montserrat SemiBold"/>
                  <a:ea typeface="Montserrat SemiBold"/>
                  <a:cs typeface="Montserrat SemiBold"/>
                  <a:sym typeface="Montserrat SemiBold"/>
                </a:rPr>
                <a:t>nd</a:t>
              </a:r>
              <a:r>
                <a:rPr lang="es-ES" sz="2000" b="0" i="0" u="none" strike="noStrike" cap="none" dirty="0">
                  <a:solidFill>
                    <a:srgbClr val="026FC1"/>
                  </a:solidFill>
                  <a:latin typeface="Montserrat SemiBold"/>
                  <a:ea typeface="Montserrat SemiBold"/>
                  <a:cs typeface="Montserrat SemiBold"/>
                  <a:sym typeface="Montserrat SemiBold"/>
                </a:rPr>
                <a:t> </a:t>
              </a:r>
              <a:endParaRPr lang="es-ES" sz="1800" b="1" i="0" u="none" strike="noStrike" cap="none" dirty="0">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BD7E4487-FF5D-4D74-ADA7-F14B8A8D5AAE}"/>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9" name="Google Shape;189;p4">
            <a:extLst>
              <a:ext uri="{FF2B5EF4-FFF2-40B4-BE49-F238E27FC236}">
                <a16:creationId xmlns:a16="http://schemas.microsoft.com/office/drawing/2014/main" id="{2E19B198-3A84-3A5D-9FB8-613D2A97A2F8}"/>
              </a:ext>
            </a:extLst>
          </p:cNvPr>
          <p:cNvSpPr txBox="1"/>
          <p:nvPr/>
        </p:nvSpPr>
        <p:spPr>
          <a:xfrm>
            <a:off x="452755" y="1183005"/>
            <a:ext cx="8393430" cy="3639185"/>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417"/>
              <a:buFont typeface="Arial"/>
              <a:buNone/>
            </a:pPr>
            <a:endParaRPr sz="1100" b="0" i="0" u="none" strike="noStrike" cap="none" dirty="0">
              <a:solidFill>
                <a:srgbClr val="1B1B1B"/>
              </a:solidFill>
              <a:latin typeface="Montserrat"/>
              <a:ea typeface="Montserrat"/>
              <a:cs typeface="Montserrat"/>
              <a:sym typeface="Montserrat"/>
            </a:endParaRPr>
          </a:p>
        </p:txBody>
      </p:sp>
      <p:pic>
        <p:nvPicPr>
          <p:cNvPr id="3" name="Picture 2" descr="A screenshot of a computer&#10;&#10;AI-generated content may be incorrect.">
            <a:extLst>
              <a:ext uri="{FF2B5EF4-FFF2-40B4-BE49-F238E27FC236}">
                <a16:creationId xmlns:a16="http://schemas.microsoft.com/office/drawing/2014/main" id="{E4D5829E-986C-0219-0992-F5FC2E7A243D}"/>
              </a:ext>
            </a:extLst>
          </p:cNvPr>
          <p:cNvPicPr>
            <a:picLocks noChangeAspect="1"/>
          </p:cNvPicPr>
          <p:nvPr/>
        </p:nvPicPr>
        <p:blipFill>
          <a:blip r:embed="rId3"/>
          <a:stretch>
            <a:fillRect/>
          </a:stretch>
        </p:blipFill>
        <p:spPr>
          <a:xfrm>
            <a:off x="756989" y="895350"/>
            <a:ext cx="3044857" cy="3732406"/>
          </a:xfrm>
          <a:prstGeom prst="rect">
            <a:avLst/>
          </a:prstGeom>
        </p:spPr>
      </p:pic>
      <p:pic>
        <p:nvPicPr>
          <p:cNvPr id="8" name="Picture 7" descr="A close-up of words&#10;&#10;AI-generated content may be incorrect.">
            <a:extLst>
              <a:ext uri="{FF2B5EF4-FFF2-40B4-BE49-F238E27FC236}">
                <a16:creationId xmlns:a16="http://schemas.microsoft.com/office/drawing/2014/main" id="{1E9B0BD0-CFF0-24E3-CE95-2D9F66005464}"/>
              </a:ext>
            </a:extLst>
          </p:cNvPr>
          <p:cNvPicPr>
            <a:picLocks noChangeAspect="1"/>
          </p:cNvPicPr>
          <p:nvPr/>
        </p:nvPicPr>
        <p:blipFill>
          <a:blip r:embed="rId4"/>
          <a:stretch>
            <a:fillRect/>
          </a:stretch>
        </p:blipFill>
        <p:spPr>
          <a:xfrm>
            <a:off x="4881130" y="1948753"/>
            <a:ext cx="3263900" cy="1625600"/>
          </a:xfrm>
          <a:prstGeom prst="rect">
            <a:avLst/>
          </a:prstGeom>
        </p:spPr>
      </p:pic>
    </p:spTree>
    <p:extLst>
      <p:ext uri="{BB962C8B-B14F-4D97-AF65-F5344CB8AC3E}">
        <p14:creationId xmlns:p14="http://schemas.microsoft.com/office/powerpoint/2010/main" val="1893202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1999A779-F5A3-592E-9170-D04A0F9CC32A}"/>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1693C59B-5085-4E9E-1AA8-ADC4441825CC}"/>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74CE617D-4E15-A7DA-338F-712EB4F45591}"/>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Estructura del Proyecto – Estadísticas y Análisis </a:t>
              </a:r>
              <a:endParaRPr lang="es-ES" sz="1800" b="1" i="0" u="none" strike="noStrike" cap="none" dirty="0">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718A6131-851F-00BA-E05C-D22138AC912C}"/>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 name="Picture 2" descr="A close-up of a website&#10;&#10;AI-generated content may be incorrect.">
            <a:extLst>
              <a:ext uri="{FF2B5EF4-FFF2-40B4-BE49-F238E27FC236}">
                <a16:creationId xmlns:a16="http://schemas.microsoft.com/office/drawing/2014/main" id="{586A8E99-A6C4-D047-139B-39859C472AA4}"/>
              </a:ext>
            </a:extLst>
          </p:cNvPr>
          <p:cNvPicPr>
            <a:picLocks noChangeAspect="1"/>
          </p:cNvPicPr>
          <p:nvPr/>
        </p:nvPicPr>
        <p:blipFill>
          <a:blip r:embed="rId3"/>
          <a:stretch>
            <a:fillRect/>
          </a:stretch>
        </p:blipFill>
        <p:spPr>
          <a:xfrm>
            <a:off x="2326888" y="1457867"/>
            <a:ext cx="4267200" cy="1625600"/>
          </a:xfrm>
          <a:prstGeom prst="rect">
            <a:avLst/>
          </a:prstGeom>
        </p:spPr>
      </p:pic>
    </p:spTree>
    <p:extLst>
      <p:ext uri="{BB962C8B-B14F-4D97-AF65-F5344CB8AC3E}">
        <p14:creationId xmlns:p14="http://schemas.microsoft.com/office/powerpoint/2010/main" val="2440556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1EB335D3-E211-84E4-91C4-7AF892EF7777}"/>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9529402C-7CC7-B015-6739-378B425ACF14}"/>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F8EAAB5F-51D1-BD8D-1C4F-62D8DA2E594D}"/>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D32CE1E4-8757-CE22-DD22-F19D12BFB891}"/>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TextBox 1">
            <a:extLst>
              <a:ext uri="{FF2B5EF4-FFF2-40B4-BE49-F238E27FC236}">
                <a16:creationId xmlns:a16="http://schemas.microsoft.com/office/drawing/2014/main" id="{8300190A-141F-5593-0827-8FF7A0CB384E}"/>
              </a:ext>
            </a:extLst>
          </p:cNvPr>
          <p:cNvSpPr txBox="1"/>
          <p:nvPr/>
        </p:nvSpPr>
        <p:spPr>
          <a:xfrm>
            <a:off x="375902" y="895350"/>
            <a:ext cx="5840060" cy="307777"/>
          </a:xfrm>
          <a:prstGeom prst="rect">
            <a:avLst/>
          </a:prstGeom>
          <a:noFill/>
        </p:spPr>
        <p:txBody>
          <a:bodyPr wrap="none" rtlCol="0">
            <a:spAutoFit/>
          </a:bodyPr>
          <a:lstStyle/>
          <a:p>
            <a:r>
              <a:rPr lang="en-US" i="0" u="none" strike="noStrike" dirty="0" err="1">
                <a:solidFill>
                  <a:srgbClr val="000000"/>
                </a:solidFill>
                <a:effectLst/>
                <a:latin typeface="Montserrat" pitchFamily="2" charset="77"/>
              </a:rPr>
              <a:t>Ejemplos</a:t>
            </a:r>
            <a:r>
              <a:rPr lang="en-US" i="0" u="none" strike="noStrike" dirty="0">
                <a:solidFill>
                  <a:srgbClr val="000000"/>
                </a:solidFill>
                <a:effectLst/>
                <a:latin typeface="Montserrat" pitchFamily="2" charset="77"/>
              </a:rPr>
              <a:t> de </a:t>
            </a:r>
            <a:r>
              <a:rPr lang="en-US" i="0" u="none" strike="noStrike" dirty="0" err="1">
                <a:solidFill>
                  <a:srgbClr val="000000"/>
                </a:solidFill>
                <a:effectLst/>
                <a:latin typeface="Montserrat" pitchFamily="2" charset="77"/>
              </a:rPr>
              <a:t>inserciones</a:t>
            </a:r>
            <a:r>
              <a:rPr lang="en-US" i="0" u="none" strike="noStrike" dirty="0">
                <a:solidFill>
                  <a:srgbClr val="000000"/>
                </a:solidFill>
                <a:effectLst/>
                <a:latin typeface="Montserrat" pitchFamily="2" charset="77"/>
              </a:rPr>
              <a:t> </a:t>
            </a:r>
            <a:r>
              <a:rPr lang="en-US" i="0" u="none" strike="noStrike" dirty="0" err="1">
                <a:solidFill>
                  <a:srgbClr val="000000"/>
                </a:solidFill>
                <a:effectLst/>
                <a:latin typeface="Montserrat" pitchFamily="2" charset="77"/>
              </a:rPr>
              <a:t>incorrectas</a:t>
            </a:r>
            <a:r>
              <a:rPr lang="en-US" i="0" u="none" strike="noStrike" dirty="0">
                <a:solidFill>
                  <a:srgbClr val="000000"/>
                </a:solidFill>
                <a:effectLst/>
                <a:latin typeface="Montserrat" pitchFamily="2" charset="77"/>
              </a:rPr>
              <a:t> de </a:t>
            </a:r>
            <a:r>
              <a:rPr lang="en-US" i="0" u="none" strike="noStrike" dirty="0" err="1">
                <a:solidFill>
                  <a:srgbClr val="000000"/>
                </a:solidFill>
                <a:effectLst/>
                <a:latin typeface="Montserrat" pitchFamily="2" charset="77"/>
              </a:rPr>
              <a:t>proyectos</a:t>
            </a:r>
            <a:r>
              <a:rPr lang="en-US" i="0" u="none" strike="noStrike" dirty="0">
                <a:solidFill>
                  <a:srgbClr val="000000"/>
                </a:solidFill>
                <a:effectLst/>
                <a:latin typeface="Montserrat" pitchFamily="2" charset="77"/>
              </a:rPr>
              <a:t> o </a:t>
            </a:r>
            <a:r>
              <a:rPr lang="en-US" i="0" u="none" strike="noStrike" dirty="0" err="1">
                <a:solidFill>
                  <a:srgbClr val="000000"/>
                </a:solidFill>
                <a:effectLst/>
                <a:latin typeface="Montserrat" pitchFamily="2" charset="77"/>
              </a:rPr>
              <a:t>empleados</a:t>
            </a:r>
            <a:endParaRPr lang="en-US" dirty="0">
              <a:latin typeface="Montserrat" pitchFamily="2" charset="77"/>
            </a:endParaRPr>
          </a:p>
        </p:txBody>
      </p:sp>
      <p:pic>
        <p:nvPicPr>
          <p:cNvPr id="6" name="Picture 5" descr="A screenshot of a computer&#10;&#10;AI-generated content may be incorrect.">
            <a:extLst>
              <a:ext uri="{FF2B5EF4-FFF2-40B4-BE49-F238E27FC236}">
                <a16:creationId xmlns:a16="http://schemas.microsoft.com/office/drawing/2014/main" id="{10EB2CDD-612F-E894-FA6A-6792CDD7E6DA}"/>
              </a:ext>
            </a:extLst>
          </p:cNvPr>
          <p:cNvPicPr>
            <a:picLocks noChangeAspect="1"/>
          </p:cNvPicPr>
          <p:nvPr/>
        </p:nvPicPr>
        <p:blipFill>
          <a:blip r:embed="rId3"/>
          <a:stretch>
            <a:fillRect/>
          </a:stretch>
        </p:blipFill>
        <p:spPr>
          <a:xfrm>
            <a:off x="375902" y="1459230"/>
            <a:ext cx="5098306" cy="3350852"/>
          </a:xfrm>
          <a:prstGeom prst="rect">
            <a:avLst/>
          </a:prstGeom>
        </p:spPr>
      </p:pic>
    </p:spTree>
    <p:extLst>
      <p:ext uri="{BB962C8B-B14F-4D97-AF65-F5344CB8AC3E}">
        <p14:creationId xmlns:p14="http://schemas.microsoft.com/office/powerpoint/2010/main" val="27300155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94768E3D-104C-EAB6-8ECC-95344B4E98AE}"/>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F97242D9-80FD-698F-8C53-1F8F89A708D0}"/>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36DADD23-4561-AA81-A975-48954ED2031B}"/>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978E6CF9-06F9-56CB-DEE9-EEA31B50DA55}"/>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TextBox 1">
            <a:extLst>
              <a:ext uri="{FF2B5EF4-FFF2-40B4-BE49-F238E27FC236}">
                <a16:creationId xmlns:a16="http://schemas.microsoft.com/office/drawing/2014/main" id="{5D81D765-A3A2-96A1-06DD-83FB10BE3C21}"/>
              </a:ext>
            </a:extLst>
          </p:cNvPr>
          <p:cNvSpPr txBox="1"/>
          <p:nvPr/>
        </p:nvSpPr>
        <p:spPr>
          <a:xfrm>
            <a:off x="375902" y="895350"/>
            <a:ext cx="5840060" cy="307777"/>
          </a:xfrm>
          <a:prstGeom prst="rect">
            <a:avLst/>
          </a:prstGeom>
          <a:noFill/>
        </p:spPr>
        <p:txBody>
          <a:bodyPr wrap="none" rtlCol="0">
            <a:spAutoFit/>
          </a:bodyPr>
          <a:lstStyle/>
          <a:p>
            <a:r>
              <a:rPr lang="en-US" i="0" u="none" strike="noStrike" dirty="0" err="1">
                <a:solidFill>
                  <a:srgbClr val="000000"/>
                </a:solidFill>
                <a:effectLst/>
                <a:latin typeface="Montserrat" pitchFamily="2" charset="77"/>
              </a:rPr>
              <a:t>Ejemplos</a:t>
            </a:r>
            <a:r>
              <a:rPr lang="en-US" i="0" u="none" strike="noStrike" dirty="0">
                <a:solidFill>
                  <a:srgbClr val="000000"/>
                </a:solidFill>
                <a:effectLst/>
                <a:latin typeface="Montserrat" pitchFamily="2" charset="77"/>
              </a:rPr>
              <a:t> de </a:t>
            </a:r>
            <a:r>
              <a:rPr lang="en-US" i="0" u="none" strike="noStrike" dirty="0" err="1">
                <a:solidFill>
                  <a:srgbClr val="000000"/>
                </a:solidFill>
                <a:effectLst/>
                <a:latin typeface="Montserrat" pitchFamily="2" charset="77"/>
              </a:rPr>
              <a:t>inserciones</a:t>
            </a:r>
            <a:r>
              <a:rPr lang="en-US" i="0" u="none" strike="noStrike" dirty="0">
                <a:solidFill>
                  <a:srgbClr val="000000"/>
                </a:solidFill>
                <a:effectLst/>
                <a:latin typeface="Montserrat" pitchFamily="2" charset="77"/>
              </a:rPr>
              <a:t> </a:t>
            </a:r>
            <a:r>
              <a:rPr lang="en-US" i="0" u="none" strike="noStrike" dirty="0" err="1">
                <a:solidFill>
                  <a:srgbClr val="000000"/>
                </a:solidFill>
                <a:effectLst/>
                <a:latin typeface="Montserrat" pitchFamily="2" charset="77"/>
              </a:rPr>
              <a:t>incorrectas</a:t>
            </a:r>
            <a:r>
              <a:rPr lang="en-US" i="0" u="none" strike="noStrike" dirty="0">
                <a:solidFill>
                  <a:srgbClr val="000000"/>
                </a:solidFill>
                <a:effectLst/>
                <a:latin typeface="Montserrat" pitchFamily="2" charset="77"/>
              </a:rPr>
              <a:t> de </a:t>
            </a:r>
            <a:r>
              <a:rPr lang="en-US" i="0" u="none" strike="noStrike" dirty="0" err="1">
                <a:solidFill>
                  <a:srgbClr val="000000"/>
                </a:solidFill>
                <a:effectLst/>
                <a:latin typeface="Montserrat" pitchFamily="2" charset="77"/>
              </a:rPr>
              <a:t>proyectos</a:t>
            </a:r>
            <a:r>
              <a:rPr lang="en-US" i="0" u="none" strike="noStrike" dirty="0">
                <a:solidFill>
                  <a:srgbClr val="000000"/>
                </a:solidFill>
                <a:effectLst/>
                <a:latin typeface="Montserrat" pitchFamily="2" charset="77"/>
              </a:rPr>
              <a:t> o </a:t>
            </a:r>
            <a:r>
              <a:rPr lang="en-US" i="0" u="none" strike="noStrike" dirty="0" err="1">
                <a:solidFill>
                  <a:srgbClr val="000000"/>
                </a:solidFill>
                <a:effectLst/>
                <a:latin typeface="Montserrat" pitchFamily="2" charset="77"/>
              </a:rPr>
              <a:t>empleados</a:t>
            </a:r>
            <a:endParaRPr lang="en-US" dirty="0">
              <a:latin typeface="Montserrat" pitchFamily="2" charset="77"/>
            </a:endParaRPr>
          </a:p>
        </p:txBody>
      </p:sp>
      <p:pic>
        <p:nvPicPr>
          <p:cNvPr id="4" name="Picture 3" descr="A screenshot of a computer program&#10;&#10;AI-generated content may be incorrect.">
            <a:extLst>
              <a:ext uri="{FF2B5EF4-FFF2-40B4-BE49-F238E27FC236}">
                <a16:creationId xmlns:a16="http://schemas.microsoft.com/office/drawing/2014/main" id="{374380C4-E452-9500-B728-9996747D8F39}"/>
              </a:ext>
            </a:extLst>
          </p:cNvPr>
          <p:cNvPicPr>
            <a:picLocks noChangeAspect="1"/>
          </p:cNvPicPr>
          <p:nvPr/>
        </p:nvPicPr>
        <p:blipFill>
          <a:blip r:embed="rId3"/>
          <a:stretch>
            <a:fillRect/>
          </a:stretch>
        </p:blipFill>
        <p:spPr>
          <a:xfrm>
            <a:off x="4730496" y="1519591"/>
            <a:ext cx="4236466" cy="3127107"/>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7450DFA2-E125-70B0-2D0A-68F4B29CEA19}"/>
              </a:ext>
            </a:extLst>
          </p:cNvPr>
          <p:cNvPicPr>
            <a:picLocks noChangeAspect="1"/>
          </p:cNvPicPr>
          <p:nvPr/>
        </p:nvPicPr>
        <p:blipFill>
          <a:blip r:embed="rId4"/>
          <a:stretch>
            <a:fillRect/>
          </a:stretch>
        </p:blipFill>
        <p:spPr>
          <a:xfrm>
            <a:off x="177038" y="1519590"/>
            <a:ext cx="4236466" cy="3127107"/>
          </a:xfrm>
          <a:prstGeom prst="rect">
            <a:avLst/>
          </a:prstGeom>
        </p:spPr>
      </p:pic>
    </p:spTree>
    <p:extLst>
      <p:ext uri="{BB962C8B-B14F-4D97-AF65-F5344CB8AC3E}">
        <p14:creationId xmlns:p14="http://schemas.microsoft.com/office/powerpoint/2010/main" val="2655818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grpSp>
        <p:nvGrpSpPr>
          <p:cNvPr id="170" name="Google Shape;170;p2"/>
          <p:cNvGrpSpPr/>
          <p:nvPr/>
        </p:nvGrpSpPr>
        <p:grpSpPr>
          <a:xfrm>
            <a:off x="0" y="389900"/>
            <a:ext cx="7170025" cy="754293"/>
            <a:chOff x="0" y="1394669"/>
            <a:chExt cx="7170025" cy="933300"/>
          </a:xfrm>
        </p:grpSpPr>
        <p:sp>
          <p:nvSpPr>
            <p:cNvPr id="171" name="Google Shape;171;p2"/>
            <p:cNvSpPr txBox="1"/>
            <p:nvPr/>
          </p:nvSpPr>
          <p:spPr>
            <a:xfrm>
              <a:off x="459325" y="1394669"/>
              <a:ext cx="6710700" cy="9333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1" i="0" u="none" strike="noStrike" cap="none">
                  <a:solidFill>
                    <a:schemeClr val="lt1"/>
                  </a:solidFill>
                  <a:latin typeface="Montserrat"/>
                  <a:ea typeface="Montserrat"/>
                  <a:cs typeface="Montserrat"/>
                  <a:sym typeface="Montserrat"/>
                </a:rPr>
                <a:t>Título de la presentación</a:t>
              </a:r>
              <a:endParaRPr sz="2000" b="1" i="0" u="none" strike="noStrike" cap="none">
                <a:solidFill>
                  <a:schemeClr val="lt1"/>
                </a:solidFill>
                <a:latin typeface="Montserrat"/>
                <a:ea typeface="Montserrat"/>
                <a:cs typeface="Montserrat"/>
                <a:sym typeface="Montserrat"/>
              </a:endParaRPr>
            </a:p>
          </p:txBody>
        </p:sp>
        <p:sp>
          <p:nvSpPr>
            <p:cNvPr id="172" name="Google Shape;172;p2"/>
            <p:cNvSpPr/>
            <p:nvPr/>
          </p:nvSpPr>
          <p:spPr>
            <a:xfrm rot="-5400000">
              <a:off x="53400" y="1673378"/>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3" name="Google Shape;173;p2"/>
          <p:cNvSpPr txBox="1"/>
          <p:nvPr/>
        </p:nvSpPr>
        <p:spPr>
          <a:xfrm>
            <a:off x="537975" y="1810025"/>
            <a:ext cx="3927300" cy="2858770"/>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1400"/>
              <a:buFont typeface="Arial"/>
              <a:buNone/>
            </a:pPr>
            <a:r>
              <a:rPr lang="es-ES" sz="1400" b="1" i="0" u="none" strike="noStrike" cap="none" dirty="0">
                <a:solidFill>
                  <a:srgbClr val="026FC0"/>
                </a:solidFill>
                <a:latin typeface="Montserrat"/>
                <a:ea typeface="Montserrat"/>
                <a:cs typeface="Montserrat"/>
                <a:sym typeface="Montserrat"/>
              </a:rPr>
              <a:t>1.   </a:t>
            </a:r>
            <a:r>
              <a:rPr lang="es-ES" sz="1400" b="0" i="0" u="none" strike="noStrike" cap="none" dirty="0">
                <a:solidFill>
                  <a:srgbClr val="1B1B1B"/>
                </a:solidFill>
                <a:latin typeface="Montserrat Medium"/>
                <a:ea typeface="Montserrat Medium"/>
                <a:cs typeface="Montserrat Medium"/>
                <a:sym typeface="Montserrat Medium"/>
              </a:rPr>
              <a:t>Requisitos funcionales</a:t>
            </a:r>
            <a:endParaRPr sz="1400" b="0" i="0" u="none" strike="noStrike" cap="none" dirty="0">
              <a:solidFill>
                <a:srgbClr val="1B1B1B"/>
              </a:solidFill>
              <a:latin typeface="Montserrat Medium"/>
              <a:ea typeface="Montserrat Medium"/>
              <a:cs typeface="Montserrat Medium"/>
              <a:sym typeface="Montserrat Medium"/>
            </a:endParaRPr>
          </a:p>
          <a:p>
            <a:pPr marL="0" marR="0" lvl="0" indent="0" algn="l" rtl="0">
              <a:lnSpc>
                <a:spcPct val="150000"/>
              </a:lnSpc>
              <a:spcBef>
                <a:spcPts val="0"/>
              </a:spcBef>
              <a:spcAft>
                <a:spcPts val="0"/>
              </a:spcAft>
              <a:buClr>
                <a:srgbClr val="000000"/>
              </a:buClr>
              <a:buSzPts val="1400"/>
              <a:buFont typeface="Arial"/>
              <a:buNone/>
            </a:pPr>
            <a:r>
              <a:rPr lang="es-ES" sz="1400" b="1" i="0" u="none" strike="noStrike" cap="none" dirty="0">
                <a:solidFill>
                  <a:srgbClr val="026FC0"/>
                </a:solidFill>
                <a:latin typeface="Montserrat"/>
                <a:ea typeface="Montserrat"/>
                <a:cs typeface="Montserrat"/>
                <a:sym typeface="Montserrat"/>
              </a:rPr>
              <a:t>2.</a:t>
            </a:r>
            <a:r>
              <a:rPr lang="es-ES" sz="1400" b="0" i="0" u="none" strike="noStrike" cap="none" dirty="0">
                <a:solidFill>
                  <a:srgbClr val="1B1B1B"/>
                </a:solidFill>
                <a:latin typeface="Montserrat Medium"/>
                <a:ea typeface="Montserrat Medium"/>
                <a:cs typeface="Montserrat Medium"/>
                <a:sym typeface="Montserrat Medium"/>
              </a:rPr>
              <a:t> </a:t>
            </a:r>
            <a:r>
              <a:rPr lang="es-ES" sz="1600" b="0" i="0" u="none" strike="noStrike" cap="none" dirty="0">
                <a:solidFill>
                  <a:srgbClr val="1B1B1B"/>
                </a:solidFill>
                <a:latin typeface="Montserrat Medium"/>
                <a:ea typeface="Montserrat Medium"/>
                <a:cs typeface="Montserrat Medium"/>
                <a:sym typeface="Montserrat Medium"/>
              </a:rPr>
              <a:t>  </a:t>
            </a:r>
            <a:r>
              <a:rPr lang="es-ES" sz="1400" b="0" i="0" u="none" strike="noStrike" cap="none" dirty="0">
                <a:solidFill>
                  <a:srgbClr val="1B1B1B"/>
                </a:solidFill>
                <a:latin typeface="Montserrat Medium"/>
                <a:ea typeface="Montserrat Medium"/>
                <a:cs typeface="Montserrat Medium"/>
                <a:sym typeface="Montserrat Medium"/>
              </a:rPr>
              <a:t>Tecnologías utilizadas</a:t>
            </a:r>
            <a:endParaRPr sz="1400" b="0" i="0" u="none" strike="noStrike" cap="none" dirty="0">
              <a:solidFill>
                <a:srgbClr val="1B1B1B"/>
              </a:solidFill>
              <a:latin typeface="Montserrat Medium"/>
              <a:ea typeface="Montserrat Medium"/>
              <a:cs typeface="Montserrat Medium"/>
              <a:sym typeface="Montserrat Medium"/>
            </a:endParaRPr>
          </a:p>
          <a:p>
            <a:pPr marL="0" marR="0" lvl="0" indent="0" algn="l" rtl="0">
              <a:lnSpc>
                <a:spcPct val="150000"/>
              </a:lnSpc>
              <a:spcBef>
                <a:spcPts val="0"/>
              </a:spcBef>
              <a:spcAft>
                <a:spcPts val="0"/>
              </a:spcAft>
              <a:buClr>
                <a:srgbClr val="000000"/>
              </a:buClr>
              <a:buSzPts val="1400"/>
              <a:buFont typeface="Arial"/>
              <a:buNone/>
            </a:pPr>
            <a:r>
              <a:rPr lang="es-ES" sz="1400" b="1" i="0" u="none" strike="noStrike" cap="none" dirty="0">
                <a:solidFill>
                  <a:srgbClr val="026FC0"/>
                </a:solidFill>
                <a:latin typeface="Montserrat"/>
                <a:ea typeface="Montserrat"/>
                <a:cs typeface="Montserrat"/>
                <a:sym typeface="Montserrat"/>
              </a:rPr>
              <a:t>3.</a:t>
            </a:r>
            <a:r>
              <a:rPr lang="es-ES" sz="1600" b="1" i="0" u="none" strike="noStrike" cap="none" dirty="0">
                <a:solidFill>
                  <a:srgbClr val="026FC0"/>
                </a:solidFill>
                <a:latin typeface="Montserrat"/>
                <a:ea typeface="Montserrat"/>
                <a:cs typeface="Montserrat"/>
                <a:sym typeface="Montserrat"/>
              </a:rPr>
              <a:t>   </a:t>
            </a:r>
            <a:r>
              <a:rPr lang="es-ES" sz="1400" b="0" i="0" u="none" strike="noStrike" cap="none" dirty="0">
                <a:solidFill>
                  <a:srgbClr val="1B1B1B"/>
                </a:solidFill>
                <a:latin typeface="Montserrat Medium"/>
                <a:ea typeface="Montserrat Medium"/>
                <a:cs typeface="Montserrat Medium"/>
                <a:sym typeface="Montserrat Medium"/>
              </a:rPr>
              <a:t>Arquitectura del proyecto</a:t>
            </a:r>
            <a:endParaRPr sz="1400" b="0" i="0" u="none" strike="noStrike" cap="none" dirty="0">
              <a:solidFill>
                <a:srgbClr val="1B1B1B"/>
              </a:solidFill>
              <a:latin typeface="Montserrat Medium"/>
              <a:ea typeface="Montserrat Medium"/>
              <a:cs typeface="Montserrat Medium"/>
              <a:sym typeface="Montserrat Medium"/>
            </a:endParaRPr>
          </a:p>
          <a:p>
            <a:pPr marL="0" marR="0" lvl="0" indent="0" algn="l" rtl="0">
              <a:lnSpc>
                <a:spcPct val="150000"/>
              </a:lnSpc>
              <a:spcBef>
                <a:spcPts val="0"/>
              </a:spcBef>
              <a:spcAft>
                <a:spcPts val="0"/>
              </a:spcAft>
              <a:buClr>
                <a:srgbClr val="000000"/>
              </a:buClr>
              <a:buSzPts val="1400"/>
              <a:buFont typeface="Arial"/>
              <a:buNone/>
            </a:pPr>
            <a:r>
              <a:rPr lang="es-ES" sz="1400" b="1" i="0" u="none" strike="noStrike" cap="none" dirty="0">
                <a:solidFill>
                  <a:srgbClr val="026FC0"/>
                </a:solidFill>
                <a:latin typeface="Montserrat"/>
                <a:ea typeface="Montserrat"/>
                <a:cs typeface="Montserrat"/>
                <a:sym typeface="Montserrat"/>
              </a:rPr>
              <a:t>4.   </a:t>
            </a:r>
            <a:r>
              <a:rPr lang="es-ES" sz="1400" b="0" i="0" u="none" strike="noStrike" cap="none" dirty="0">
                <a:solidFill>
                  <a:srgbClr val="1B1B1B"/>
                </a:solidFill>
                <a:latin typeface="Montserrat Medium"/>
                <a:ea typeface="Montserrat Medium"/>
                <a:cs typeface="Montserrat Medium"/>
                <a:sym typeface="Montserrat Medium"/>
              </a:rPr>
              <a:t>Estructura del proyecto</a:t>
            </a:r>
            <a:endParaRPr sz="1400" b="0" i="0" u="none" strike="noStrike" cap="none" dirty="0">
              <a:solidFill>
                <a:srgbClr val="1B1B1B"/>
              </a:solidFill>
              <a:latin typeface="Montserrat Medium"/>
              <a:ea typeface="Montserrat Medium"/>
              <a:cs typeface="Montserrat Medium"/>
              <a:sym typeface="Montserrat Medium"/>
            </a:endParaRPr>
          </a:p>
          <a:p>
            <a:pPr marL="0" marR="0" lvl="0" indent="0" algn="l" rtl="0">
              <a:lnSpc>
                <a:spcPct val="150000"/>
              </a:lnSpc>
              <a:spcBef>
                <a:spcPts val="0"/>
              </a:spcBef>
              <a:spcAft>
                <a:spcPts val="0"/>
              </a:spcAft>
              <a:buClr>
                <a:srgbClr val="000000"/>
              </a:buClr>
              <a:buSzPts val="1400"/>
              <a:buFont typeface="Arial"/>
              <a:buNone/>
            </a:pPr>
            <a:r>
              <a:rPr lang="es-ES" sz="1400" b="1" i="0" u="none" strike="noStrike" cap="none" dirty="0">
                <a:solidFill>
                  <a:srgbClr val="026FC0"/>
                </a:solidFill>
                <a:latin typeface="Montserrat"/>
                <a:ea typeface="Montserrat"/>
                <a:cs typeface="Montserrat"/>
                <a:sym typeface="Montserrat"/>
              </a:rPr>
              <a:t>5.   </a:t>
            </a:r>
            <a:r>
              <a:rPr lang="es-ES" sz="1400" b="0" i="0" u="none" strike="noStrike" cap="none" dirty="0">
                <a:solidFill>
                  <a:srgbClr val="1B1B1B"/>
                </a:solidFill>
                <a:latin typeface="Montserrat Medium"/>
                <a:ea typeface="Montserrat Medium"/>
                <a:cs typeface="Montserrat Medium"/>
                <a:sym typeface="Montserrat Medium"/>
              </a:rPr>
              <a:t>Demostración</a:t>
            </a:r>
            <a:endParaRPr sz="1400" b="0" i="0" u="none" strike="noStrike" cap="none" dirty="0">
              <a:solidFill>
                <a:srgbClr val="1B1B1B"/>
              </a:solidFill>
              <a:latin typeface="Montserrat Medium"/>
              <a:ea typeface="Montserrat Medium"/>
              <a:cs typeface="Montserrat Medium"/>
              <a:sym typeface="Montserrat Medium"/>
            </a:endParaRPr>
          </a:p>
          <a:p>
            <a:pPr marL="0" marR="0" lvl="0" indent="0" algn="l" rtl="0">
              <a:lnSpc>
                <a:spcPct val="150000"/>
              </a:lnSpc>
              <a:spcBef>
                <a:spcPts val="0"/>
              </a:spcBef>
              <a:spcAft>
                <a:spcPts val="0"/>
              </a:spcAft>
              <a:buClr>
                <a:srgbClr val="000000"/>
              </a:buClr>
              <a:buSzPts val="1400"/>
              <a:buFont typeface="Arial"/>
              <a:buNone/>
            </a:pPr>
            <a:r>
              <a:rPr lang="es-ES" sz="1400" b="1" i="0" u="none" strike="noStrike" cap="none" dirty="0">
                <a:solidFill>
                  <a:srgbClr val="026FC0"/>
                </a:solidFill>
                <a:latin typeface="Montserrat"/>
                <a:ea typeface="Montserrat"/>
                <a:cs typeface="Montserrat"/>
                <a:sym typeface="Montserrat"/>
              </a:rPr>
              <a:t>6.   </a:t>
            </a:r>
            <a:r>
              <a:rPr lang="es-ES" sz="1400" b="0" i="0" u="none" strike="noStrike" cap="none" dirty="0">
                <a:solidFill>
                  <a:srgbClr val="1B1B1B"/>
                </a:solidFill>
                <a:latin typeface="Montserrat Medium"/>
                <a:ea typeface="Montserrat Medium"/>
                <a:cs typeface="Montserrat Medium"/>
                <a:sym typeface="Montserrat Medium"/>
              </a:rPr>
              <a:t>Preguntas</a:t>
            </a:r>
            <a:endParaRPr sz="1400" b="0" i="0" u="none" strike="noStrike" cap="none" dirty="0">
              <a:solidFill>
                <a:srgbClr val="1B1B1B"/>
              </a:solidFill>
              <a:latin typeface="Montserrat Medium"/>
              <a:ea typeface="Montserrat Medium"/>
              <a:cs typeface="Montserrat Medium"/>
              <a:sym typeface="Montserrat Medium"/>
            </a:endParaRPr>
          </a:p>
          <a:p>
            <a:pPr marL="0" marR="0" lvl="0" indent="0" algn="l" rtl="0">
              <a:lnSpc>
                <a:spcPct val="150000"/>
              </a:lnSpc>
              <a:spcBef>
                <a:spcPts val="0"/>
              </a:spcBef>
              <a:spcAft>
                <a:spcPts val="0"/>
              </a:spcAft>
              <a:buClr>
                <a:srgbClr val="000000"/>
              </a:buClr>
              <a:buSzPts val="1400"/>
              <a:buFont typeface="Arial"/>
              <a:buNone/>
            </a:pPr>
            <a:r>
              <a:rPr lang="es-ES" sz="1400" b="1" i="0" u="none" strike="noStrike" cap="none" dirty="0">
                <a:solidFill>
                  <a:srgbClr val="026FC0"/>
                </a:solidFill>
                <a:latin typeface="Montserrat"/>
                <a:ea typeface="Montserrat"/>
                <a:cs typeface="Montserrat"/>
                <a:sym typeface="Montserrat"/>
              </a:rPr>
              <a:t>7.</a:t>
            </a:r>
            <a:r>
              <a:rPr lang="es-ES" sz="1400" b="0" i="0" u="none" strike="noStrike" cap="none" dirty="0">
                <a:solidFill>
                  <a:srgbClr val="1B1B1B"/>
                </a:solidFill>
                <a:latin typeface="Montserrat Medium"/>
                <a:ea typeface="Montserrat Medium"/>
                <a:cs typeface="Montserrat Medium"/>
                <a:sym typeface="Montserrat Medium"/>
              </a:rPr>
              <a:t>   Anexo I - Pantallazos de la aplicación</a:t>
            </a:r>
            <a:endParaRPr sz="1400" b="0" i="0" u="none" strike="noStrike" cap="none" dirty="0">
              <a:solidFill>
                <a:srgbClr val="1B1B1B"/>
              </a:solidFill>
              <a:latin typeface="Montserrat Medium"/>
              <a:ea typeface="Montserrat Medium"/>
              <a:cs typeface="Montserrat Medium"/>
              <a:sym typeface="Montserrat Medium"/>
            </a:endParaRPr>
          </a:p>
          <a:p>
            <a:pPr marL="0" marR="0" lvl="0" indent="0" algn="l" rtl="0">
              <a:lnSpc>
                <a:spcPct val="150000"/>
              </a:lnSpc>
              <a:spcBef>
                <a:spcPts val="0"/>
              </a:spcBef>
              <a:spcAft>
                <a:spcPts val="0"/>
              </a:spcAft>
              <a:buClr>
                <a:srgbClr val="000000"/>
              </a:buClr>
              <a:buSzPts val="1400"/>
              <a:buFont typeface="Arial"/>
              <a:buNone/>
            </a:pPr>
            <a:endParaRPr sz="1400" b="0" i="0" u="none" strike="noStrike" cap="none" dirty="0">
              <a:solidFill>
                <a:srgbClr val="1B1B1B"/>
              </a:solidFill>
              <a:latin typeface="Montserrat Medium"/>
              <a:ea typeface="Montserrat Medium"/>
              <a:cs typeface="Montserrat Medium"/>
              <a:sym typeface="Montserrat Medium"/>
            </a:endParaRPr>
          </a:p>
        </p:txBody>
      </p:sp>
      <p:sp>
        <p:nvSpPr>
          <p:cNvPr id="174" name="Google Shape;174;p2"/>
          <p:cNvSpPr txBox="1"/>
          <p:nvPr/>
        </p:nvSpPr>
        <p:spPr>
          <a:xfrm>
            <a:off x="537975" y="1336900"/>
            <a:ext cx="2316900" cy="392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800"/>
              <a:buFont typeface="Arial"/>
              <a:buNone/>
            </a:pPr>
            <a:r>
              <a:rPr lang="es-ES" sz="1600" b="1" i="0" u="none" strike="noStrike" cap="none">
                <a:solidFill>
                  <a:srgbClr val="1B1B1B"/>
                </a:solidFill>
                <a:latin typeface="Montserrat"/>
                <a:ea typeface="Montserrat"/>
                <a:cs typeface="Montserrat"/>
                <a:sym typeface="Montserrat"/>
              </a:rPr>
              <a:t>Índice</a:t>
            </a:r>
            <a:endParaRPr sz="1600" b="1" i="0" u="none" strike="noStrike" cap="none">
              <a:solidFill>
                <a:srgbClr val="026FC1"/>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D8E1C09D-137B-AEC8-3545-38D17CCE8E0F}"/>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74A492FB-C69D-A5ED-EE0C-0EEAD8412FF1}"/>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F016B9F1-AB4F-B147-AA74-D7CEE83E3825}"/>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DEED3D40-C758-D624-F9B0-4B0F7D942EFF}"/>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TextBox 1">
            <a:extLst>
              <a:ext uri="{FF2B5EF4-FFF2-40B4-BE49-F238E27FC236}">
                <a16:creationId xmlns:a16="http://schemas.microsoft.com/office/drawing/2014/main" id="{DD1CE746-DE8C-6CCA-E031-4E2870FE3343}"/>
              </a:ext>
            </a:extLst>
          </p:cNvPr>
          <p:cNvSpPr txBox="1"/>
          <p:nvPr/>
        </p:nvSpPr>
        <p:spPr>
          <a:xfrm>
            <a:off x="375902" y="895350"/>
            <a:ext cx="5840060" cy="307777"/>
          </a:xfrm>
          <a:prstGeom prst="rect">
            <a:avLst/>
          </a:prstGeom>
          <a:noFill/>
        </p:spPr>
        <p:txBody>
          <a:bodyPr wrap="none" rtlCol="0">
            <a:spAutoFit/>
          </a:bodyPr>
          <a:lstStyle/>
          <a:p>
            <a:r>
              <a:rPr lang="en-US" i="0" u="none" strike="noStrike" dirty="0" err="1">
                <a:solidFill>
                  <a:srgbClr val="000000"/>
                </a:solidFill>
                <a:effectLst/>
                <a:latin typeface="Montserrat" pitchFamily="2" charset="77"/>
              </a:rPr>
              <a:t>Ejemplos</a:t>
            </a:r>
            <a:r>
              <a:rPr lang="en-US" i="0" u="none" strike="noStrike" dirty="0">
                <a:solidFill>
                  <a:srgbClr val="000000"/>
                </a:solidFill>
                <a:effectLst/>
                <a:latin typeface="Montserrat" pitchFamily="2" charset="77"/>
              </a:rPr>
              <a:t> de </a:t>
            </a:r>
            <a:r>
              <a:rPr lang="en-US" i="0" u="none" strike="noStrike" dirty="0" err="1">
                <a:solidFill>
                  <a:srgbClr val="000000"/>
                </a:solidFill>
                <a:effectLst/>
                <a:latin typeface="Montserrat" pitchFamily="2" charset="77"/>
              </a:rPr>
              <a:t>inserciones</a:t>
            </a:r>
            <a:r>
              <a:rPr lang="en-US" i="0" u="none" strike="noStrike" dirty="0">
                <a:solidFill>
                  <a:srgbClr val="000000"/>
                </a:solidFill>
                <a:effectLst/>
                <a:latin typeface="Montserrat" pitchFamily="2" charset="77"/>
              </a:rPr>
              <a:t> </a:t>
            </a:r>
            <a:r>
              <a:rPr lang="en-US" i="0" u="none" strike="noStrike" dirty="0" err="1">
                <a:solidFill>
                  <a:srgbClr val="000000"/>
                </a:solidFill>
                <a:effectLst/>
                <a:latin typeface="Montserrat" pitchFamily="2" charset="77"/>
              </a:rPr>
              <a:t>incorrectas</a:t>
            </a:r>
            <a:r>
              <a:rPr lang="en-US" i="0" u="none" strike="noStrike" dirty="0">
                <a:solidFill>
                  <a:srgbClr val="000000"/>
                </a:solidFill>
                <a:effectLst/>
                <a:latin typeface="Montserrat" pitchFamily="2" charset="77"/>
              </a:rPr>
              <a:t> de </a:t>
            </a:r>
            <a:r>
              <a:rPr lang="en-US" i="0" u="none" strike="noStrike" dirty="0" err="1">
                <a:solidFill>
                  <a:srgbClr val="000000"/>
                </a:solidFill>
                <a:effectLst/>
                <a:latin typeface="Montserrat" pitchFamily="2" charset="77"/>
              </a:rPr>
              <a:t>proyectos</a:t>
            </a:r>
            <a:r>
              <a:rPr lang="en-US" i="0" u="none" strike="noStrike" dirty="0">
                <a:solidFill>
                  <a:srgbClr val="000000"/>
                </a:solidFill>
                <a:effectLst/>
                <a:latin typeface="Montserrat" pitchFamily="2" charset="77"/>
              </a:rPr>
              <a:t> o </a:t>
            </a:r>
            <a:r>
              <a:rPr lang="en-US" i="0" u="none" strike="noStrike" dirty="0" err="1">
                <a:solidFill>
                  <a:srgbClr val="000000"/>
                </a:solidFill>
                <a:effectLst/>
                <a:latin typeface="Montserrat" pitchFamily="2" charset="77"/>
              </a:rPr>
              <a:t>empleados</a:t>
            </a:r>
            <a:endParaRPr lang="en-US" dirty="0">
              <a:latin typeface="Montserrat" pitchFamily="2" charset="77"/>
            </a:endParaRPr>
          </a:p>
        </p:txBody>
      </p:sp>
      <p:pic>
        <p:nvPicPr>
          <p:cNvPr id="5" name="Picture 4" descr="A screenshot of a computer program&#10;&#10;AI-generated content may be incorrect.">
            <a:extLst>
              <a:ext uri="{FF2B5EF4-FFF2-40B4-BE49-F238E27FC236}">
                <a16:creationId xmlns:a16="http://schemas.microsoft.com/office/drawing/2014/main" id="{AE1C1666-1428-974F-B97B-6F555BBA53C8}"/>
              </a:ext>
            </a:extLst>
          </p:cNvPr>
          <p:cNvPicPr>
            <a:picLocks noChangeAspect="1"/>
          </p:cNvPicPr>
          <p:nvPr/>
        </p:nvPicPr>
        <p:blipFill>
          <a:blip r:embed="rId3"/>
          <a:stretch>
            <a:fillRect/>
          </a:stretch>
        </p:blipFill>
        <p:spPr>
          <a:xfrm>
            <a:off x="459328" y="1365601"/>
            <a:ext cx="5470332" cy="3538069"/>
          </a:xfrm>
          <a:prstGeom prst="rect">
            <a:avLst/>
          </a:prstGeom>
        </p:spPr>
      </p:pic>
    </p:spTree>
    <p:extLst>
      <p:ext uri="{BB962C8B-B14F-4D97-AF65-F5344CB8AC3E}">
        <p14:creationId xmlns:p14="http://schemas.microsoft.com/office/powerpoint/2010/main" val="6298858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52539B87-19C9-55B9-8018-48D3C6037785}"/>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F4C3A2B2-1B9C-1CB7-3D3E-7E04F009A9D6}"/>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5C75CA2B-42F6-96D4-B87E-6BD8C830A62B}"/>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A5120DE4-F2DF-86D4-4AD2-3A464CF26162}"/>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 name="TextBox 4">
            <a:extLst>
              <a:ext uri="{FF2B5EF4-FFF2-40B4-BE49-F238E27FC236}">
                <a16:creationId xmlns:a16="http://schemas.microsoft.com/office/drawing/2014/main" id="{30239A81-2E9F-14E3-831F-89A9D0607A66}"/>
              </a:ext>
            </a:extLst>
          </p:cNvPr>
          <p:cNvSpPr txBox="1"/>
          <p:nvPr/>
        </p:nvSpPr>
        <p:spPr>
          <a:xfrm>
            <a:off x="375902" y="1006358"/>
            <a:ext cx="4572000" cy="307777"/>
          </a:xfrm>
          <a:prstGeom prst="rect">
            <a:avLst/>
          </a:prstGeom>
          <a:noFill/>
        </p:spPr>
        <p:txBody>
          <a:bodyPr wrap="square">
            <a:spAutoFit/>
          </a:bodyPr>
          <a:lstStyle/>
          <a:p>
            <a:r>
              <a:rPr lang="en-US" dirty="0" err="1">
                <a:latin typeface="Montserrat" pitchFamily="2" charset="77"/>
              </a:rPr>
              <a:t>Graficos</a:t>
            </a:r>
            <a:endParaRPr lang="en-US" dirty="0">
              <a:latin typeface="Montserrat" pitchFamily="2" charset="77"/>
            </a:endParaRPr>
          </a:p>
        </p:txBody>
      </p:sp>
      <p:pic>
        <p:nvPicPr>
          <p:cNvPr id="6" name="Picture 5">
            <a:extLst>
              <a:ext uri="{FF2B5EF4-FFF2-40B4-BE49-F238E27FC236}">
                <a16:creationId xmlns:a16="http://schemas.microsoft.com/office/drawing/2014/main" id="{A2742E27-7317-2A5F-D1A6-5C7A54598A75}"/>
              </a:ext>
            </a:extLst>
          </p:cNvPr>
          <p:cNvPicPr>
            <a:picLocks noChangeAspect="1"/>
          </p:cNvPicPr>
          <p:nvPr/>
        </p:nvPicPr>
        <p:blipFill>
          <a:blip r:embed="rId3"/>
          <a:stretch>
            <a:fillRect/>
          </a:stretch>
        </p:blipFill>
        <p:spPr>
          <a:xfrm>
            <a:off x="1391920" y="1220444"/>
            <a:ext cx="5384800" cy="3556000"/>
          </a:xfrm>
          <a:prstGeom prst="rect">
            <a:avLst/>
          </a:prstGeom>
        </p:spPr>
      </p:pic>
    </p:spTree>
    <p:extLst>
      <p:ext uri="{BB962C8B-B14F-4D97-AF65-F5344CB8AC3E}">
        <p14:creationId xmlns:p14="http://schemas.microsoft.com/office/powerpoint/2010/main" val="31872479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B8DF237B-DEF2-98BB-C2F8-41D294A40A31}"/>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C43F8FAC-9DEB-9E63-A4B8-19D2617B69B7}"/>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1B67C6F1-1209-22A7-F73D-9F870C475B93}"/>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7FA30841-57BB-2FFC-4BE1-4CBE37B861D3}"/>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 name="TextBox 4">
            <a:extLst>
              <a:ext uri="{FF2B5EF4-FFF2-40B4-BE49-F238E27FC236}">
                <a16:creationId xmlns:a16="http://schemas.microsoft.com/office/drawing/2014/main" id="{D184D7CF-8A8A-60EC-766B-E0B2273425FD}"/>
              </a:ext>
            </a:extLst>
          </p:cNvPr>
          <p:cNvSpPr txBox="1"/>
          <p:nvPr/>
        </p:nvSpPr>
        <p:spPr>
          <a:xfrm>
            <a:off x="375902" y="1006358"/>
            <a:ext cx="4572000" cy="307777"/>
          </a:xfrm>
          <a:prstGeom prst="rect">
            <a:avLst/>
          </a:prstGeom>
          <a:noFill/>
        </p:spPr>
        <p:txBody>
          <a:bodyPr wrap="square">
            <a:spAutoFit/>
          </a:bodyPr>
          <a:lstStyle/>
          <a:p>
            <a:r>
              <a:rPr lang="en-US" dirty="0" err="1">
                <a:latin typeface="Montserrat" pitchFamily="2" charset="77"/>
              </a:rPr>
              <a:t>Graficos</a:t>
            </a:r>
            <a:endParaRPr lang="en-US" dirty="0">
              <a:latin typeface="Montserrat" pitchFamily="2" charset="77"/>
            </a:endParaRPr>
          </a:p>
        </p:txBody>
      </p:sp>
      <p:pic>
        <p:nvPicPr>
          <p:cNvPr id="2" name="Picture 1">
            <a:extLst>
              <a:ext uri="{FF2B5EF4-FFF2-40B4-BE49-F238E27FC236}">
                <a16:creationId xmlns:a16="http://schemas.microsoft.com/office/drawing/2014/main" id="{A64F7F1C-57CD-5968-8FC7-AF148DFB8CA9}"/>
              </a:ext>
            </a:extLst>
          </p:cNvPr>
          <p:cNvPicPr>
            <a:picLocks noChangeAspect="1"/>
          </p:cNvPicPr>
          <p:nvPr/>
        </p:nvPicPr>
        <p:blipFill>
          <a:blip r:embed="rId3"/>
          <a:stretch>
            <a:fillRect/>
          </a:stretch>
        </p:blipFill>
        <p:spPr>
          <a:xfrm>
            <a:off x="1071626" y="1425142"/>
            <a:ext cx="6700773" cy="3312741"/>
          </a:xfrm>
          <a:prstGeom prst="rect">
            <a:avLst/>
          </a:prstGeom>
        </p:spPr>
      </p:pic>
    </p:spTree>
    <p:extLst>
      <p:ext uri="{BB962C8B-B14F-4D97-AF65-F5344CB8AC3E}">
        <p14:creationId xmlns:p14="http://schemas.microsoft.com/office/powerpoint/2010/main" val="25475636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EC8DF9C5-2013-0338-EB25-DCDEAFB996FD}"/>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A1383350-62C8-2707-3C96-48C2AEAADDB6}"/>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868A99C7-526A-507D-7242-39EE43D5818D}"/>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D181E1F6-77A7-F742-BC99-BDD5507246E0}"/>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 name="TextBox 4">
            <a:extLst>
              <a:ext uri="{FF2B5EF4-FFF2-40B4-BE49-F238E27FC236}">
                <a16:creationId xmlns:a16="http://schemas.microsoft.com/office/drawing/2014/main" id="{8F7604A9-121D-BE76-E25F-491F1059936C}"/>
              </a:ext>
            </a:extLst>
          </p:cNvPr>
          <p:cNvSpPr txBox="1"/>
          <p:nvPr/>
        </p:nvSpPr>
        <p:spPr>
          <a:xfrm>
            <a:off x="375902" y="1006358"/>
            <a:ext cx="4572000" cy="307777"/>
          </a:xfrm>
          <a:prstGeom prst="rect">
            <a:avLst/>
          </a:prstGeom>
          <a:noFill/>
        </p:spPr>
        <p:txBody>
          <a:bodyPr wrap="square">
            <a:spAutoFit/>
          </a:bodyPr>
          <a:lstStyle/>
          <a:p>
            <a:r>
              <a:rPr lang="en-US" dirty="0" err="1">
                <a:latin typeface="Montserrat" pitchFamily="2" charset="77"/>
              </a:rPr>
              <a:t>Graficos</a:t>
            </a:r>
            <a:endParaRPr lang="en-US" dirty="0">
              <a:latin typeface="Montserrat" pitchFamily="2" charset="77"/>
            </a:endParaRPr>
          </a:p>
        </p:txBody>
      </p:sp>
      <p:pic>
        <p:nvPicPr>
          <p:cNvPr id="2" name="Picture 1">
            <a:extLst>
              <a:ext uri="{FF2B5EF4-FFF2-40B4-BE49-F238E27FC236}">
                <a16:creationId xmlns:a16="http://schemas.microsoft.com/office/drawing/2014/main" id="{E9BDCCD2-B020-5CE4-AF34-7FE4C1195CC9}"/>
              </a:ext>
            </a:extLst>
          </p:cNvPr>
          <p:cNvPicPr>
            <a:picLocks noChangeAspect="1"/>
          </p:cNvPicPr>
          <p:nvPr/>
        </p:nvPicPr>
        <p:blipFill>
          <a:blip r:embed="rId3"/>
          <a:stretch>
            <a:fillRect/>
          </a:stretch>
        </p:blipFill>
        <p:spPr>
          <a:xfrm>
            <a:off x="1743455" y="887336"/>
            <a:ext cx="6282345" cy="3741171"/>
          </a:xfrm>
          <a:prstGeom prst="rect">
            <a:avLst/>
          </a:prstGeom>
        </p:spPr>
      </p:pic>
    </p:spTree>
    <p:extLst>
      <p:ext uri="{BB962C8B-B14F-4D97-AF65-F5344CB8AC3E}">
        <p14:creationId xmlns:p14="http://schemas.microsoft.com/office/powerpoint/2010/main" val="13472091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83792ABA-0462-DE3B-2917-6D77011C1FD2}"/>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5901DAF4-BB99-D6DF-DA8C-46D48A7AB61C}"/>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9F8BAD7C-D59C-F261-BBEE-57194FA4577E}"/>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B01DA389-8188-3733-F399-F5620E1E7E5A}"/>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 name="TextBox 4">
            <a:extLst>
              <a:ext uri="{FF2B5EF4-FFF2-40B4-BE49-F238E27FC236}">
                <a16:creationId xmlns:a16="http://schemas.microsoft.com/office/drawing/2014/main" id="{D39A5972-64E6-9144-38C4-C7BEA4E0FDEA}"/>
              </a:ext>
            </a:extLst>
          </p:cNvPr>
          <p:cNvSpPr txBox="1"/>
          <p:nvPr/>
        </p:nvSpPr>
        <p:spPr>
          <a:xfrm>
            <a:off x="375902" y="1006358"/>
            <a:ext cx="4572000" cy="307777"/>
          </a:xfrm>
          <a:prstGeom prst="rect">
            <a:avLst/>
          </a:prstGeom>
          <a:noFill/>
        </p:spPr>
        <p:txBody>
          <a:bodyPr wrap="square">
            <a:spAutoFit/>
          </a:bodyPr>
          <a:lstStyle/>
          <a:p>
            <a:r>
              <a:rPr lang="en-US" dirty="0" err="1">
                <a:latin typeface="Montserrat" pitchFamily="2" charset="77"/>
              </a:rPr>
              <a:t>Graficos</a:t>
            </a:r>
            <a:endParaRPr lang="en-US" dirty="0">
              <a:latin typeface="Montserrat" pitchFamily="2" charset="77"/>
            </a:endParaRPr>
          </a:p>
        </p:txBody>
      </p:sp>
      <p:pic>
        <p:nvPicPr>
          <p:cNvPr id="3" name="Picture 2">
            <a:extLst>
              <a:ext uri="{FF2B5EF4-FFF2-40B4-BE49-F238E27FC236}">
                <a16:creationId xmlns:a16="http://schemas.microsoft.com/office/drawing/2014/main" id="{74AD2511-16EB-FCDB-DE61-2A076A36507C}"/>
              </a:ext>
            </a:extLst>
          </p:cNvPr>
          <p:cNvPicPr>
            <a:picLocks noChangeAspect="1"/>
          </p:cNvPicPr>
          <p:nvPr/>
        </p:nvPicPr>
        <p:blipFill>
          <a:blip r:embed="rId3"/>
          <a:stretch>
            <a:fillRect/>
          </a:stretch>
        </p:blipFill>
        <p:spPr>
          <a:xfrm>
            <a:off x="2438400" y="783290"/>
            <a:ext cx="4937760" cy="4139005"/>
          </a:xfrm>
          <a:prstGeom prst="rect">
            <a:avLst/>
          </a:prstGeom>
        </p:spPr>
      </p:pic>
    </p:spTree>
    <p:extLst>
      <p:ext uri="{BB962C8B-B14F-4D97-AF65-F5344CB8AC3E}">
        <p14:creationId xmlns:p14="http://schemas.microsoft.com/office/powerpoint/2010/main" val="28254134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B922A420-3ADC-B10E-F674-ED373FB04853}"/>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6C31D893-66BE-937F-DE42-3554113EAB0F}"/>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9A4A184D-9990-E337-1CE6-68D7F6EFD5C5}"/>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A2B4ACD7-DA8D-DE55-C4C6-65525304C592}"/>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 name="TextBox 4">
            <a:extLst>
              <a:ext uri="{FF2B5EF4-FFF2-40B4-BE49-F238E27FC236}">
                <a16:creationId xmlns:a16="http://schemas.microsoft.com/office/drawing/2014/main" id="{31B38B01-93D0-F168-542B-6D78DD2F92EC}"/>
              </a:ext>
            </a:extLst>
          </p:cNvPr>
          <p:cNvSpPr txBox="1"/>
          <p:nvPr/>
        </p:nvSpPr>
        <p:spPr>
          <a:xfrm>
            <a:off x="375902" y="1006358"/>
            <a:ext cx="4572000" cy="307777"/>
          </a:xfrm>
          <a:prstGeom prst="rect">
            <a:avLst/>
          </a:prstGeom>
          <a:noFill/>
        </p:spPr>
        <p:txBody>
          <a:bodyPr wrap="square">
            <a:spAutoFit/>
          </a:bodyPr>
          <a:lstStyle/>
          <a:p>
            <a:r>
              <a:rPr lang="en-US" dirty="0" err="1">
                <a:latin typeface="Montserrat" pitchFamily="2" charset="77"/>
              </a:rPr>
              <a:t>Graficos</a:t>
            </a:r>
            <a:endParaRPr lang="en-US" dirty="0">
              <a:latin typeface="Montserrat" pitchFamily="2" charset="77"/>
            </a:endParaRPr>
          </a:p>
        </p:txBody>
      </p:sp>
      <p:pic>
        <p:nvPicPr>
          <p:cNvPr id="2" name="Picture 1">
            <a:extLst>
              <a:ext uri="{FF2B5EF4-FFF2-40B4-BE49-F238E27FC236}">
                <a16:creationId xmlns:a16="http://schemas.microsoft.com/office/drawing/2014/main" id="{B9D80483-48ED-3805-BBC3-88354ACB9664}"/>
              </a:ext>
            </a:extLst>
          </p:cNvPr>
          <p:cNvPicPr>
            <a:picLocks noChangeAspect="1"/>
          </p:cNvPicPr>
          <p:nvPr/>
        </p:nvPicPr>
        <p:blipFill>
          <a:blip r:embed="rId3"/>
          <a:stretch>
            <a:fillRect/>
          </a:stretch>
        </p:blipFill>
        <p:spPr>
          <a:xfrm>
            <a:off x="2743200" y="1110194"/>
            <a:ext cx="4959350" cy="3963456"/>
          </a:xfrm>
          <a:prstGeom prst="rect">
            <a:avLst/>
          </a:prstGeom>
        </p:spPr>
      </p:pic>
    </p:spTree>
    <p:extLst>
      <p:ext uri="{BB962C8B-B14F-4D97-AF65-F5344CB8AC3E}">
        <p14:creationId xmlns:p14="http://schemas.microsoft.com/office/powerpoint/2010/main" val="3853491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B7175A7F-7CDA-66EF-9165-AE4B4E95EE58}"/>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A6F27F35-6ED7-AAD9-3CD8-8EE69210CB64}"/>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EF626194-43E1-D976-26C5-9843DE25404C}"/>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98FB3072-69B7-044B-8F0C-9B1F2D3C4569}"/>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 name="TextBox 4">
            <a:extLst>
              <a:ext uri="{FF2B5EF4-FFF2-40B4-BE49-F238E27FC236}">
                <a16:creationId xmlns:a16="http://schemas.microsoft.com/office/drawing/2014/main" id="{A6464726-9979-2687-C89F-5AA421DADD26}"/>
              </a:ext>
            </a:extLst>
          </p:cNvPr>
          <p:cNvSpPr txBox="1"/>
          <p:nvPr/>
        </p:nvSpPr>
        <p:spPr>
          <a:xfrm>
            <a:off x="375902" y="1006358"/>
            <a:ext cx="4572000" cy="307777"/>
          </a:xfrm>
          <a:prstGeom prst="rect">
            <a:avLst/>
          </a:prstGeom>
          <a:noFill/>
        </p:spPr>
        <p:txBody>
          <a:bodyPr wrap="square">
            <a:spAutoFit/>
          </a:bodyPr>
          <a:lstStyle/>
          <a:p>
            <a:r>
              <a:rPr lang="en-US" dirty="0" err="1">
                <a:latin typeface="Montserrat" pitchFamily="2" charset="77"/>
              </a:rPr>
              <a:t>Graficos</a:t>
            </a:r>
            <a:endParaRPr lang="en-US" dirty="0">
              <a:latin typeface="Montserrat" pitchFamily="2" charset="77"/>
            </a:endParaRPr>
          </a:p>
        </p:txBody>
      </p:sp>
      <p:pic>
        <p:nvPicPr>
          <p:cNvPr id="2" name="Picture 1">
            <a:extLst>
              <a:ext uri="{FF2B5EF4-FFF2-40B4-BE49-F238E27FC236}">
                <a16:creationId xmlns:a16="http://schemas.microsoft.com/office/drawing/2014/main" id="{716BC4D5-7F10-5B7F-C835-1E6AC20D735C}"/>
              </a:ext>
            </a:extLst>
          </p:cNvPr>
          <p:cNvPicPr>
            <a:picLocks noChangeAspect="1"/>
          </p:cNvPicPr>
          <p:nvPr/>
        </p:nvPicPr>
        <p:blipFill>
          <a:blip r:embed="rId3"/>
          <a:stretch>
            <a:fillRect/>
          </a:stretch>
        </p:blipFill>
        <p:spPr>
          <a:xfrm>
            <a:off x="1828799" y="895350"/>
            <a:ext cx="5091339" cy="3854871"/>
          </a:xfrm>
          <a:prstGeom prst="rect">
            <a:avLst/>
          </a:prstGeom>
        </p:spPr>
      </p:pic>
    </p:spTree>
    <p:extLst>
      <p:ext uri="{BB962C8B-B14F-4D97-AF65-F5344CB8AC3E}">
        <p14:creationId xmlns:p14="http://schemas.microsoft.com/office/powerpoint/2010/main" val="28371470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64CEDCC0-3D30-85FE-DE47-BC2AD93E06EC}"/>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6F18BBB4-A7ED-0BAC-E263-586E4D7214D3}"/>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A17FF0CC-AB96-AC9B-8954-59D50FDE28BF}"/>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Anexo I – Pantallazos de la aplicación</a:t>
              </a:r>
              <a:endParaRPr lang="es-ES" sz="1800" b="0" i="0" u="none" strike="noStrike" cap="none" dirty="0">
                <a:solidFill>
                  <a:srgbClr val="1B1B1B"/>
                </a:solidFill>
                <a:latin typeface="Montserrat Medium"/>
                <a:ea typeface="Montserrat Medium"/>
                <a:cs typeface="Montserrat Medium"/>
                <a:sym typeface="Montserrat Medium"/>
              </a:endParaRPr>
            </a:p>
          </p:txBody>
        </p:sp>
        <p:sp>
          <p:nvSpPr>
            <p:cNvPr id="188" name="Google Shape;188;p4">
              <a:extLst>
                <a:ext uri="{FF2B5EF4-FFF2-40B4-BE49-F238E27FC236}">
                  <a16:creationId xmlns:a16="http://schemas.microsoft.com/office/drawing/2014/main" id="{4C1BA7B6-63CF-4117-A47E-2A0AB1959318}"/>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 name="TextBox 4">
            <a:extLst>
              <a:ext uri="{FF2B5EF4-FFF2-40B4-BE49-F238E27FC236}">
                <a16:creationId xmlns:a16="http://schemas.microsoft.com/office/drawing/2014/main" id="{AFA67872-8D22-0123-72CA-4C88C88DCC53}"/>
              </a:ext>
            </a:extLst>
          </p:cNvPr>
          <p:cNvSpPr txBox="1"/>
          <p:nvPr/>
        </p:nvSpPr>
        <p:spPr>
          <a:xfrm>
            <a:off x="375902" y="1006358"/>
            <a:ext cx="4572000" cy="307777"/>
          </a:xfrm>
          <a:prstGeom prst="rect">
            <a:avLst/>
          </a:prstGeom>
          <a:noFill/>
        </p:spPr>
        <p:txBody>
          <a:bodyPr wrap="square">
            <a:spAutoFit/>
          </a:bodyPr>
          <a:lstStyle/>
          <a:p>
            <a:r>
              <a:rPr lang="en-US" dirty="0" err="1">
                <a:latin typeface="Montserrat" pitchFamily="2" charset="77"/>
              </a:rPr>
              <a:t>Graficos</a:t>
            </a:r>
            <a:endParaRPr lang="en-US" dirty="0">
              <a:latin typeface="Montserrat" pitchFamily="2" charset="77"/>
            </a:endParaRPr>
          </a:p>
        </p:txBody>
      </p:sp>
      <p:pic>
        <p:nvPicPr>
          <p:cNvPr id="4" name="Picture 3" descr="A screen shot of a computer&#10;&#10;AI-generated content may be incorrect.">
            <a:extLst>
              <a:ext uri="{FF2B5EF4-FFF2-40B4-BE49-F238E27FC236}">
                <a16:creationId xmlns:a16="http://schemas.microsoft.com/office/drawing/2014/main" id="{59F068D3-7914-902C-A5F9-63A49BBFBCB9}"/>
              </a:ext>
            </a:extLst>
          </p:cNvPr>
          <p:cNvPicPr>
            <a:picLocks noChangeAspect="1"/>
          </p:cNvPicPr>
          <p:nvPr/>
        </p:nvPicPr>
        <p:blipFill>
          <a:blip r:embed="rId3"/>
          <a:stretch>
            <a:fillRect/>
          </a:stretch>
        </p:blipFill>
        <p:spPr>
          <a:xfrm>
            <a:off x="2349500" y="1625600"/>
            <a:ext cx="4445000" cy="1892300"/>
          </a:xfrm>
          <a:prstGeom prst="rect">
            <a:avLst/>
          </a:prstGeom>
        </p:spPr>
      </p:pic>
    </p:spTree>
    <p:extLst>
      <p:ext uri="{BB962C8B-B14F-4D97-AF65-F5344CB8AC3E}">
        <p14:creationId xmlns:p14="http://schemas.microsoft.com/office/powerpoint/2010/main" val="38466724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pSp>
        <p:nvGrpSpPr>
          <p:cNvPr id="179" name="Google Shape;179;p3"/>
          <p:cNvGrpSpPr/>
          <p:nvPr/>
        </p:nvGrpSpPr>
        <p:grpSpPr>
          <a:xfrm>
            <a:off x="352975" y="781200"/>
            <a:ext cx="4633800" cy="1763298"/>
            <a:chOff x="352975" y="781200"/>
            <a:chExt cx="4633800" cy="1763298"/>
          </a:xfrm>
        </p:grpSpPr>
        <p:sp>
          <p:nvSpPr>
            <p:cNvPr id="180" name="Google Shape;180;p3"/>
            <p:cNvSpPr txBox="1"/>
            <p:nvPr/>
          </p:nvSpPr>
          <p:spPr>
            <a:xfrm>
              <a:off x="352975" y="1962203"/>
              <a:ext cx="4633800" cy="582295"/>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rgbClr val="000000"/>
                </a:buClr>
                <a:buSzPts val="3200"/>
                <a:buFont typeface="Arial"/>
                <a:buNone/>
              </a:pPr>
              <a:r>
                <a:rPr lang="es-ES" sz="3200" b="1" i="0" u="none" strike="noStrike" cap="none">
                  <a:solidFill>
                    <a:srgbClr val="FDFDFD"/>
                  </a:solidFill>
                  <a:latin typeface="Arial"/>
                  <a:ea typeface="Arial"/>
                  <a:cs typeface="Arial"/>
                  <a:sym typeface="Arial"/>
                </a:rPr>
                <a:t>Requisitos funcionales</a:t>
              </a:r>
              <a:endParaRPr sz="3200" b="1" i="0" u="none" strike="noStrike" cap="none">
                <a:solidFill>
                  <a:srgbClr val="FDFDFD"/>
                </a:solidFill>
                <a:latin typeface="Arial"/>
                <a:ea typeface="Arial"/>
                <a:cs typeface="Arial"/>
                <a:sym typeface="Arial"/>
              </a:endParaRPr>
            </a:p>
          </p:txBody>
        </p:sp>
        <p:sp>
          <p:nvSpPr>
            <p:cNvPr id="181" name="Google Shape;181;p3"/>
            <p:cNvSpPr txBox="1"/>
            <p:nvPr/>
          </p:nvSpPr>
          <p:spPr>
            <a:xfrm>
              <a:off x="352975" y="781200"/>
              <a:ext cx="3087900" cy="333375"/>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000"/>
                <a:buFont typeface="Arial"/>
                <a:buNone/>
              </a:pPr>
              <a:r>
                <a:rPr lang="es-ES" sz="1100" b="0" i="0" u="none" strike="noStrike" cap="none">
                  <a:solidFill>
                    <a:srgbClr val="FFFFFF"/>
                  </a:solidFill>
                  <a:highlight>
                    <a:srgbClr val="026FC0"/>
                  </a:highlight>
                  <a:latin typeface="Montserrat"/>
                  <a:ea typeface="Montserrat"/>
                  <a:cs typeface="Montserrat"/>
                  <a:sym typeface="Montserrat"/>
                </a:rPr>
                <a:t>Práctica final PFB</a:t>
              </a:r>
              <a:endParaRPr sz="1100" b="0" i="0" u="none" strike="noStrike" cap="none">
                <a:solidFill>
                  <a:srgbClr val="FFFFFF"/>
                </a:solidFill>
                <a:highlight>
                  <a:srgbClr val="026FC0"/>
                </a:highlight>
                <a:latin typeface="Montserrat"/>
                <a:ea typeface="Montserrat"/>
                <a:cs typeface="Montserrat"/>
                <a:sym typeface="Montserra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4B203E6E-029B-D0D2-1188-CB1F471EAADB}"/>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942E06EC-6C28-9B08-9F64-FA9F26279F5A}"/>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F0312D9F-207F-B3B0-21B9-7BBC350A4B9D}"/>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a:solidFill>
                    <a:srgbClr val="026FC1"/>
                  </a:solidFill>
                  <a:latin typeface="Montserrat SemiBold"/>
                  <a:ea typeface="Montserrat SemiBold"/>
                  <a:cs typeface="Montserrat SemiBold"/>
                  <a:sym typeface="Montserrat SemiBold"/>
                </a:rPr>
                <a:t>Requisitos funcionales</a:t>
              </a:r>
              <a:endParaRPr sz="1800" b="1" i="0" u="none" strike="noStrike" cap="none">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6E3B057E-3FA1-99FF-ADE1-840049CC3F71}"/>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 name="Rectangle 7">
            <a:extLst>
              <a:ext uri="{FF2B5EF4-FFF2-40B4-BE49-F238E27FC236}">
                <a16:creationId xmlns:a16="http://schemas.microsoft.com/office/drawing/2014/main" id="{2E59827D-F2EF-9D13-81D1-F1CB85789242}"/>
              </a:ext>
            </a:extLst>
          </p:cNvPr>
          <p:cNvSpPr/>
          <p:nvPr/>
        </p:nvSpPr>
        <p:spPr>
          <a:xfrm>
            <a:off x="3896923" y="426351"/>
            <a:ext cx="1534510" cy="377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Montserrat" pitchFamily="2" charset="77"/>
              </a:rPr>
              <a:t>Empleados</a:t>
            </a:r>
            <a:endParaRPr lang="en-US" dirty="0">
              <a:latin typeface="Montserrat" pitchFamily="2" charset="77"/>
            </a:endParaRPr>
          </a:p>
        </p:txBody>
      </p:sp>
      <p:graphicFrame>
        <p:nvGraphicFramePr>
          <p:cNvPr id="6" name="Table 5">
            <a:extLst>
              <a:ext uri="{FF2B5EF4-FFF2-40B4-BE49-F238E27FC236}">
                <a16:creationId xmlns:a16="http://schemas.microsoft.com/office/drawing/2014/main" id="{80C1360D-18E7-916A-7B05-E662B5330AF1}"/>
              </a:ext>
            </a:extLst>
          </p:cNvPr>
          <p:cNvGraphicFramePr>
            <a:graphicFrameLocks noGrp="1"/>
          </p:cNvGraphicFramePr>
          <p:nvPr>
            <p:extLst>
              <p:ext uri="{D42A27DB-BD31-4B8C-83A1-F6EECF244321}">
                <p14:modId xmlns:p14="http://schemas.microsoft.com/office/powerpoint/2010/main" val="2077926422"/>
              </p:ext>
            </p:extLst>
          </p:nvPr>
        </p:nvGraphicFramePr>
        <p:xfrm>
          <a:off x="375902" y="1209323"/>
          <a:ext cx="8030720" cy="1828800"/>
        </p:xfrm>
        <a:graphic>
          <a:graphicData uri="http://schemas.openxmlformats.org/drawingml/2006/table">
            <a:tbl>
              <a:tblPr firstRow="1" bandRow="1">
                <a:tableStyleId>{5C22544A-7EE6-4342-B048-85BDC9FD1C3A}</a:tableStyleId>
              </a:tblPr>
              <a:tblGrid>
                <a:gridCol w="1508654">
                  <a:extLst>
                    <a:ext uri="{9D8B030D-6E8A-4147-A177-3AD203B41FA5}">
                      <a16:colId xmlns:a16="http://schemas.microsoft.com/office/drawing/2014/main" val="482439641"/>
                    </a:ext>
                  </a:extLst>
                </a:gridCol>
                <a:gridCol w="2899317">
                  <a:extLst>
                    <a:ext uri="{9D8B030D-6E8A-4147-A177-3AD203B41FA5}">
                      <a16:colId xmlns:a16="http://schemas.microsoft.com/office/drawing/2014/main" val="3189231034"/>
                    </a:ext>
                  </a:extLst>
                </a:gridCol>
                <a:gridCol w="2653990">
                  <a:extLst>
                    <a:ext uri="{9D8B030D-6E8A-4147-A177-3AD203B41FA5}">
                      <a16:colId xmlns:a16="http://schemas.microsoft.com/office/drawing/2014/main" val="626416720"/>
                    </a:ext>
                  </a:extLst>
                </a:gridCol>
                <a:gridCol w="968759">
                  <a:extLst>
                    <a:ext uri="{9D8B030D-6E8A-4147-A177-3AD203B41FA5}">
                      <a16:colId xmlns:a16="http://schemas.microsoft.com/office/drawing/2014/main" val="3030224067"/>
                    </a:ext>
                  </a:extLst>
                </a:gridCol>
              </a:tblGrid>
              <a:tr h="0">
                <a:tc>
                  <a:txBody>
                    <a:bodyPr/>
                    <a:lstStyle/>
                    <a:p>
                      <a:r>
                        <a:rPr lang="en-US" sz="1200" b="0" i="0" u="none" strike="noStrike" cap="none" dirty="0" err="1">
                          <a:solidFill>
                            <a:schemeClr val="lt1"/>
                          </a:solidFill>
                          <a:effectLst/>
                          <a:latin typeface="Montserrat" pitchFamily="2" charset="77"/>
                          <a:ea typeface="+mn-ea"/>
                          <a:cs typeface="+mn-cs"/>
                          <a:sym typeface="Arial"/>
                        </a:rPr>
                        <a:t>Funcionalidad</a:t>
                      </a:r>
                      <a:endParaRPr lang="en-US" sz="1200" dirty="0">
                        <a:latin typeface="Montserrat" pitchFamily="2" charset="77"/>
                      </a:endParaRPr>
                    </a:p>
                  </a:txBody>
                  <a:tcPr/>
                </a:tc>
                <a:tc>
                  <a:txBody>
                    <a:bodyPr/>
                    <a:lstStyle/>
                    <a:p>
                      <a:r>
                        <a:rPr lang="en-US" sz="1200" b="0" i="0" u="none" strike="noStrike" cap="none" dirty="0" err="1">
                          <a:solidFill>
                            <a:schemeClr val="lt1"/>
                          </a:solidFill>
                          <a:effectLst/>
                          <a:latin typeface="Montserrat" pitchFamily="2" charset="77"/>
                          <a:ea typeface="+mn-ea"/>
                          <a:cs typeface="+mn-cs"/>
                          <a:sym typeface="Arial"/>
                        </a:rPr>
                        <a:t>Descripción</a:t>
                      </a:r>
                      <a:endParaRPr lang="en-US" sz="1200" dirty="0">
                        <a:latin typeface="Montserrat" pitchFamily="2" charset="77"/>
                      </a:endParaRPr>
                    </a:p>
                  </a:txBody>
                  <a:tcPr/>
                </a:tc>
                <a:tc>
                  <a:txBody>
                    <a:bodyPr/>
                    <a:lstStyle/>
                    <a:p>
                      <a:r>
                        <a:rPr lang="en-US" sz="1200" b="0" i="0" u="none" strike="noStrike" cap="none" dirty="0" err="1">
                          <a:solidFill>
                            <a:schemeClr val="lt1"/>
                          </a:solidFill>
                          <a:effectLst/>
                          <a:latin typeface="Montserrat" pitchFamily="2" charset="77"/>
                          <a:ea typeface="+mn-ea"/>
                          <a:cs typeface="+mn-cs"/>
                          <a:sym typeface="Arial"/>
                        </a:rPr>
                        <a:t>Validaciones</a:t>
                      </a:r>
                      <a:endParaRPr lang="en-US" sz="1200" dirty="0">
                        <a:latin typeface="Montserrat" pitchFamily="2" charset="77"/>
                      </a:endParaRPr>
                    </a:p>
                  </a:txBody>
                  <a:tcPr/>
                </a:tc>
                <a:tc>
                  <a:txBody>
                    <a:bodyPr/>
                    <a:lstStyle/>
                    <a:p>
                      <a:r>
                        <a:rPr lang="en-US" sz="1200" b="0" i="0" u="none" strike="noStrike" cap="none" dirty="0">
                          <a:solidFill>
                            <a:schemeClr val="lt1"/>
                          </a:solidFill>
                          <a:effectLst/>
                          <a:latin typeface="Montserrat" pitchFamily="2" charset="77"/>
                          <a:ea typeface="+mn-ea"/>
                          <a:cs typeface="+mn-cs"/>
                          <a:sym typeface="Arial"/>
                        </a:rPr>
                        <a:t>Cumplido</a:t>
                      </a:r>
                      <a:endParaRPr lang="en-US" sz="1200" dirty="0">
                        <a:latin typeface="Montserrat" pitchFamily="2" charset="77"/>
                      </a:endParaRPr>
                    </a:p>
                  </a:txBody>
                  <a:tcPr/>
                </a:tc>
                <a:extLst>
                  <a:ext uri="{0D108BD9-81ED-4DB2-BD59-A6C34878D82A}">
                    <a16:rowId xmlns:a16="http://schemas.microsoft.com/office/drawing/2014/main" val="610168187"/>
                  </a:ext>
                </a:extLst>
              </a:tr>
              <a:tr h="370840">
                <a:tc>
                  <a:txBody>
                    <a:bodyPr/>
                    <a:lstStyle/>
                    <a:p>
                      <a:r>
                        <a:rPr lang="en-US" sz="1200" dirty="0">
                          <a:latin typeface="Montserrat" pitchFamily="2" charset="77"/>
                        </a:rPr>
                        <a:t>Consulta de </a:t>
                      </a:r>
                      <a:r>
                        <a:rPr lang="en-US" sz="1200" dirty="0" err="1">
                          <a:latin typeface="Montserrat" pitchFamily="2" charset="77"/>
                        </a:rPr>
                        <a:t>empleados</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Mostrar</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empleados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activos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en</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una</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tabla</a:t>
                      </a:r>
                      <a:endParaRPr lang="en-US" sz="1200" dirty="0">
                        <a:latin typeface="Montserrat" pitchFamily="2" charset="77"/>
                      </a:endParaRPr>
                    </a:p>
                  </a:txBody>
                  <a:tcPr/>
                </a:tc>
                <a:tc>
                  <a:txBody>
                    <a:bodyPr/>
                    <a:lstStyle/>
                    <a:p>
                      <a:r>
                        <a:rPr lang="en-US" sz="1200" b="0" i="0" u="none" strike="noStrike" cap="none" dirty="0">
                          <a:solidFill>
                            <a:schemeClr val="dk1"/>
                          </a:solidFill>
                          <a:effectLst/>
                          <a:latin typeface="Montserrat" pitchFamily="2" charset="77"/>
                          <a:ea typeface="+mn-ea"/>
                          <a:cs typeface="+mn-cs"/>
                          <a:sym typeface="Arial"/>
                        </a:rPr>
                        <a:t>Solo </a:t>
                      </a:r>
                      <a:r>
                        <a:rPr lang="en-US" sz="1200" b="0" i="0" u="none" strike="noStrike" cap="none" dirty="0" err="1">
                          <a:solidFill>
                            <a:schemeClr val="dk1"/>
                          </a:solidFill>
                          <a:effectLst/>
                          <a:latin typeface="Montserrat" pitchFamily="2" charset="77"/>
                          <a:ea typeface="+mn-ea"/>
                          <a:cs typeface="+mn-cs"/>
                          <a:sym typeface="Arial"/>
                        </a:rPr>
                        <a:t>empleados</a:t>
                      </a:r>
                      <a:r>
                        <a:rPr lang="en-US" sz="1200" b="0" i="0" u="none" strike="noStrike" cap="none" dirty="0">
                          <a:solidFill>
                            <a:schemeClr val="dk1"/>
                          </a:solidFill>
                          <a:effectLst/>
                          <a:latin typeface="Montserrat" pitchFamily="2" charset="77"/>
                          <a:ea typeface="+mn-ea"/>
                          <a:cs typeface="+mn-cs"/>
                          <a:sym typeface="Arial"/>
                        </a:rPr>
                        <a:t> con F_BAJA null</a:t>
                      </a:r>
                      <a:endParaRPr lang="en-US" sz="12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1859329623"/>
                  </a:ext>
                </a:extLst>
              </a:tr>
              <a:tr h="370840">
                <a:tc>
                  <a:txBody>
                    <a:bodyPr/>
                    <a:lstStyle/>
                    <a:p>
                      <a:r>
                        <a:rPr lang="en-US" sz="1200" dirty="0">
                          <a:latin typeface="Montserrat" pitchFamily="2" charset="77"/>
                        </a:rPr>
                        <a:t>Alta de </a:t>
                      </a:r>
                      <a:r>
                        <a:rPr lang="en-US" sz="1200" dirty="0" err="1">
                          <a:latin typeface="Montserrat" pitchFamily="2" charset="77"/>
                        </a:rPr>
                        <a:t>empleado</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Formulario</a:t>
                      </a:r>
                      <a:r>
                        <a:rPr lang="en-US" sz="1200" b="0" i="0" u="none" strike="noStrike" cap="none" dirty="0">
                          <a:solidFill>
                            <a:schemeClr val="dk1"/>
                          </a:solidFill>
                          <a:effectLst/>
                          <a:latin typeface="Montserrat" pitchFamily="2" charset="77"/>
                          <a:ea typeface="+mn-ea"/>
                          <a:cs typeface="+mn-cs"/>
                          <a:sym typeface="Arial"/>
                        </a:rPr>
                        <a:t> para registrar </a:t>
                      </a:r>
                      <a:r>
                        <a:rPr lang="en-US" sz="1200" b="0" i="0" u="none" strike="noStrike" cap="none" dirty="0" err="1">
                          <a:solidFill>
                            <a:schemeClr val="dk1"/>
                          </a:solidFill>
                          <a:effectLst/>
                          <a:latin typeface="Montserrat" pitchFamily="2" charset="77"/>
                          <a:ea typeface="+mn-ea"/>
                          <a:cs typeface="+mn-cs"/>
                          <a:sym typeface="Arial"/>
                        </a:rPr>
                        <a:t>nuevos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empleados</a:t>
                      </a:r>
                      <a:endParaRPr lang="en-US" sz="1200" dirty="0">
                        <a:latin typeface="Montserrat" pitchFamily="2" charset="77"/>
                      </a:endParaRPr>
                    </a:p>
                  </a:txBody>
                  <a:tcPr/>
                </a:tc>
                <a:tc>
                  <a:txBody>
                    <a:bodyPr/>
                    <a:lstStyle/>
                    <a:p>
                      <a:r>
                        <a:rPr lang="en-US" sz="1200" b="0" i="0" u="none" strike="noStrike" cap="none" dirty="0">
                          <a:solidFill>
                            <a:schemeClr val="dk1"/>
                          </a:solidFill>
                          <a:effectLst/>
                          <a:latin typeface="Montserrat" pitchFamily="2" charset="77"/>
                          <a:ea typeface="+mn-ea"/>
                          <a:cs typeface="+mn-cs"/>
                          <a:sym typeface="Arial"/>
                        </a:rPr>
                        <a:t>Todos </a:t>
                      </a:r>
                      <a:r>
                        <a:rPr lang="en-US" sz="1200" b="0" i="0" u="none" strike="noStrike" cap="none" dirty="0" err="1">
                          <a:solidFill>
                            <a:schemeClr val="dk1"/>
                          </a:solidFill>
                          <a:effectLst/>
                          <a:latin typeface="Montserrat" pitchFamily="2" charset="77"/>
                          <a:ea typeface="+mn-ea"/>
                          <a:cs typeface="+mn-cs"/>
                          <a:sym typeface="Arial"/>
                        </a:rPr>
                        <a:t>los</a:t>
                      </a:r>
                      <a:r>
                        <a:rPr lang="en-US" sz="1200" b="0" i="0" u="none" strike="noStrike" cap="none" dirty="0">
                          <a:solidFill>
                            <a:schemeClr val="dk1"/>
                          </a:solidFill>
                          <a:effectLst/>
                          <a:latin typeface="Montserrat" pitchFamily="2" charset="77"/>
                          <a:ea typeface="+mn-ea"/>
                          <a:cs typeface="+mn-cs"/>
                          <a:sym typeface="Arial"/>
                        </a:rPr>
                        <a:t> campos </a:t>
                      </a:r>
                      <a:r>
                        <a:rPr lang="en-US" sz="1200" b="0" i="0" u="none" strike="noStrike" cap="none" dirty="0" err="1">
                          <a:solidFill>
                            <a:schemeClr val="dk1"/>
                          </a:solidFill>
                          <a:effectLst/>
                          <a:latin typeface="Montserrat" pitchFamily="2" charset="77"/>
                          <a:ea typeface="+mn-ea"/>
                          <a:cs typeface="+mn-cs"/>
                          <a:sym typeface="Arial"/>
                        </a:rPr>
                        <a:t>obligatorios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validación</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en</a:t>
                      </a:r>
                      <a:r>
                        <a:rPr lang="en-US" sz="1200" b="0" i="0" u="none" strike="noStrike" cap="none" dirty="0">
                          <a:solidFill>
                            <a:schemeClr val="dk1"/>
                          </a:solidFill>
                          <a:effectLst/>
                          <a:latin typeface="Montserrat" pitchFamily="2" charset="77"/>
                          <a:ea typeface="+mn-ea"/>
                          <a:cs typeface="+mn-cs"/>
                          <a:sym typeface="Arial"/>
                        </a:rPr>
                        <a:t> frontend y backend</a:t>
                      </a:r>
                      <a:endParaRPr lang="en-US" sz="12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578332757"/>
                  </a:ext>
                </a:extLst>
              </a:tr>
              <a:tr h="370840">
                <a:tc>
                  <a:txBody>
                    <a:bodyPr/>
                    <a:lstStyle/>
                    <a:p>
                      <a:pPr>
                        <a:buNone/>
                      </a:pPr>
                      <a:r>
                        <a:rPr lang="en-US" sz="1200" dirty="0">
                          <a:latin typeface="Montserrat" pitchFamily="2" charset="77"/>
                        </a:rPr>
                        <a:t>Baja de </a:t>
                      </a:r>
                      <a:r>
                        <a:rPr lang="en-US" sz="1200" dirty="0" err="1">
                          <a:latin typeface="Montserrat" pitchFamily="2" charset="77"/>
                        </a:rPr>
                        <a:t>empleado</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Botón</a:t>
                      </a:r>
                      <a:r>
                        <a:rPr lang="en-US" sz="1200" b="0" i="0" u="none" strike="noStrike" cap="none" dirty="0">
                          <a:solidFill>
                            <a:schemeClr val="dk1"/>
                          </a:solidFill>
                          <a:effectLst/>
                          <a:latin typeface="Montserrat" pitchFamily="2" charset="77"/>
                          <a:ea typeface="+mn-ea"/>
                          <a:cs typeface="+mn-cs"/>
                          <a:sym typeface="Arial"/>
                        </a:rPr>
                        <a:t> para </a:t>
                      </a:r>
                      <a:r>
                        <a:rPr lang="en-US" sz="1200" b="0" i="0" u="none" strike="noStrike" cap="none" dirty="0" err="1">
                          <a:solidFill>
                            <a:schemeClr val="dk1"/>
                          </a:solidFill>
                          <a:effectLst/>
                          <a:latin typeface="Montserrat" pitchFamily="2" charset="77"/>
                          <a:ea typeface="+mn-ea"/>
                          <a:cs typeface="+mn-cs"/>
                          <a:sym typeface="Arial"/>
                        </a:rPr>
                        <a:t>dar</a:t>
                      </a:r>
                      <a:r>
                        <a:rPr lang="en-US" sz="1200" b="0" i="0" u="none" strike="noStrike" cap="none" dirty="0">
                          <a:solidFill>
                            <a:schemeClr val="dk1"/>
                          </a:solidFill>
                          <a:effectLst/>
                          <a:latin typeface="Montserrat" pitchFamily="2" charset="77"/>
                          <a:ea typeface="+mn-ea"/>
                          <a:cs typeface="+mn-cs"/>
                          <a:sym typeface="Arial"/>
                        </a:rPr>
                        <a:t> de baja un </a:t>
                      </a:r>
                      <a:r>
                        <a:rPr lang="en-US" sz="1200" b="0" i="0" u="none" strike="noStrike" cap="none" dirty="0" err="1">
                          <a:solidFill>
                            <a:schemeClr val="dk1"/>
                          </a:solidFill>
                          <a:effectLst/>
                          <a:latin typeface="Montserrat" pitchFamily="2" charset="77"/>
                          <a:ea typeface="+mn-ea"/>
                          <a:cs typeface="+mn-cs"/>
                          <a:sym typeface="Arial"/>
                        </a:rPr>
                        <a:t>empleado</a:t>
                      </a:r>
                      <a:endParaRPr lang="en-US" sz="1200" dirty="0">
                        <a:latin typeface="Montserrat" pitchFamily="2" charset="77"/>
                      </a:endParaRPr>
                    </a:p>
                  </a:txBody>
                  <a:tcPr/>
                </a:tc>
                <a:tc>
                  <a:txBody>
                    <a:bodyPr/>
                    <a:lstStyle/>
                    <a:p>
                      <a:r>
                        <a:rPr lang="en-US" sz="1200" b="0" i="0" u="none" strike="noStrike" cap="none" dirty="0">
                          <a:solidFill>
                            <a:schemeClr val="dk1"/>
                          </a:solidFill>
                          <a:effectLst/>
                          <a:latin typeface="Montserrat" pitchFamily="2" charset="77"/>
                          <a:ea typeface="+mn-ea"/>
                          <a:cs typeface="+mn-cs"/>
                          <a:sym typeface="Arial"/>
                        </a:rPr>
                        <a:t>Solo </a:t>
                      </a:r>
                      <a:r>
                        <a:rPr lang="en-US" sz="1200" b="0" i="0" u="none" strike="noStrike" cap="none" dirty="0" err="1">
                          <a:solidFill>
                            <a:schemeClr val="dk1"/>
                          </a:solidFill>
                          <a:effectLst/>
                          <a:latin typeface="Montserrat" pitchFamily="2" charset="77"/>
                          <a:ea typeface="+mn-ea"/>
                          <a:cs typeface="+mn-cs"/>
                          <a:sym typeface="Arial"/>
                        </a:rPr>
                        <a:t>si</a:t>
                      </a:r>
                      <a:r>
                        <a:rPr lang="en-US" sz="1200" b="0" i="0" u="none" strike="noStrike" cap="none" dirty="0">
                          <a:solidFill>
                            <a:schemeClr val="dk1"/>
                          </a:solidFill>
                          <a:effectLst/>
                          <a:latin typeface="Montserrat" pitchFamily="2" charset="77"/>
                          <a:ea typeface="+mn-ea"/>
                          <a:cs typeface="+mn-cs"/>
                          <a:sym typeface="Arial"/>
                        </a:rPr>
                        <a:t> no </a:t>
                      </a:r>
                      <a:r>
                        <a:rPr lang="en-US" sz="1200" b="0" i="0" u="none" strike="noStrike" cap="none" dirty="0" err="1">
                          <a:solidFill>
                            <a:schemeClr val="dk1"/>
                          </a:solidFill>
                          <a:effectLst/>
                          <a:latin typeface="Montserrat" pitchFamily="2" charset="77"/>
                          <a:ea typeface="+mn-ea"/>
                          <a:cs typeface="+mn-cs"/>
                          <a:sym typeface="Arial"/>
                        </a:rPr>
                        <a:t>está</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asignado</a:t>
                      </a:r>
                      <a:r>
                        <a:rPr lang="en-US" sz="1200" b="0" i="0" u="none" strike="noStrike" cap="none" dirty="0">
                          <a:solidFill>
                            <a:schemeClr val="dk1"/>
                          </a:solidFill>
                          <a:effectLst/>
                          <a:latin typeface="Montserrat" pitchFamily="2" charset="77"/>
                          <a:ea typeface="+mn-ea"/>
                          <a:cs typeface="+mn-cs"/>
                          <a:sym typeface="Arial"/>
                        </a:rPr>
                        <a:t> a </a:t>
                      </a:r>
                      <a:r>
                        <a:rPr lang="en-US" sz="1200" b="0" i="0" u="none" strike="noStrike" cap="none" dirty="0" err="1">
                          <a:solidFill>
                            <a:schemeClr val="dk1"/>
                          </a:solidFill>
                          <a:effectLst/>
                          <a:latin typeface="Montserrat" pitchFamily="2" charset="77"/>
                          <a:ea typeface="+mn-ea"/>
                          <a:cs typeface="+mn-cs"/>
                          <a:sym typeface="Arial"/>
                        </a:rPr>
                        <a:t>proyectos</a:t>
                      </a:r>
                      <a:endParaRPr lang="en-US" sz="12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3969936478"/>
                  </a:ext>
                </a:extLst>
              </a:tr>
            </a:tbl>
          </a:graphicData>
        </a:graphic>
      </p:graphicFrame>
      <p:pic>
        <p:nvPicPr>
          <p:cNvPr id="14" name="Graphic 13" descr="Checkmark with solid fill">
            <a:extLst>
              <a:ext uri="{FF2B5EF4-FFF2-40B4-BE49-F238E27FC236}">
                <a16:creationId xmlns:a16="http://schemas.microsoft.com/office/drawing/2014/main" id="{B3083F50-AC1E-1CFA-F0DF-DD08318B4BC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4626" y="2074411"/>
            <a:ext cx="334536" cy="334536"/>
          </a:xfrm>
          <a:prstGeom prst="rect">
            <a:avLst/>
          </a:prstGeom>
        </p:spPr>
      </p:pic>
      <p:pic>
        <p:nvPicPr>
          <p:cNvPr id="15" name="Graphic 14" descr="Checkmark with solid fill">
            <a:extLst>
              <a:ext uri="{FF2B5EF4-FFF2-40B4-BE49-F238E27FC236}">
                <a16:creationId xmlns:a16="http://schemas.microsoft.com/office/drawing/2014/main" id="{A2CCCC85-BC39-6295-7CDD-B0B6F26E2F8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4626" y="2634327"/>
            <a:ext cx="334536" cy="334536"/>
          </a:xfrm>
          <a:prstGeom prst="rect">
            <a:avLst/>
          </a:prstGeom>
        </p:spPr>
      </p:pic>
      <p:pic>
        <p:nvPicPr>
          <p:cNvPr id="16" name="Graphic 15" descr="Checkmark with solid fill">
            <a:extLst>
              <a:ext uri="{FF2B5EF4-FFF2-40B4-BE49-F238E27FC236}">
                <a16:creationId xmlns:a16="http://schemas.microsoft.com/office/drawing/2014/main" id="{265DCDB8-8826-AEDD-FF99-E6A91B45B4E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4626" y="1543859"/>
            <a:ext cx="334536" cy="334536"/>
          </a:xfrm>
          <a:prstGeom prst="rect">
            <a:avLst/>
          </a:prstGeom>
        </p:spPr>
      </p:pic>
    </p:spTree>
    <p:extLst>
      <p:ext uri="{BB962C8B-B14F-4D97-AF65-F5344CB8AC3E}">
        <p14:creationId xmlns:p14="http://schemas.microsoft.com/office/powerpoint/2010/main" val="2609054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2685A17E-C980-BC1C-6187-50312A1AF0B3}"/>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D5836B09-D05F-5BC9-62BE-206F1F4C3C44}"/>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DBD55C32-DB6D-C125-F07E-05401D29ED1E}"/>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a:solidFill>
                    <a:srgbClr val="026FC1"/>
                  </a:solidFill>
                  <a:latin typeface="Montserrat SemiBold"/>
                  <a:ea typeface="Montserrat SemiBold"/>
                  <a:cs typeface="Montserrat SemiBold"/>
                  <a:sym typeface="Montserrat SemiBold"/>
                </a:rPr>
                <a:t>Requisitos funcionales</a:t>
              </a:r>
              <a:endParaRPr sz="1800" b="1" i="0" u="none" strike="noStrike" cap="none">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BF33BB80-5D75-96DC-F55A-BAA38875E92B}"/>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 name="Rectangle 7">
            <a:extLst>
              <a:ext uri="{FF2B5EF4-FFF2-40B4-BE49-F238E27FC236}">
                <a16:creationId xmlns:a16="http://schemas.microsoft.com/office/drawing/2014/main" id="{43A91B8A-E028-EE67-1A1F-7D3372DD89D3}"/>
              </a:ext>
            </a:extLst>
          </p:cNvPr>
          <p:cNvSpPr/>
          <p:nvPr/>
        </p:nvSpPr>
        <p:spPr>
          <a:xfrm>
            <a:off x="3798046" y="401090"/>
            <a:ext cx="1534510" cy="377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Montserrat" pitchFamily="2" charset="77"/>
              </a:rPr>
              <a:t>Proyectos</a:t>
            </a:r>
            <a:endParaRPr lang="en-US" dirty="0">
              <a:latin typeface="Montserrat" pitchFamily="2" charset="77"/>
            </a:endParaRPr>
          </a:p>
        </p:txBody>
      </p:sp>
      <p:graphicFrame>
        <p:nvGraphicFramePr>
          <p:cNvPr id="2" name="Table 1">
            <a:extLst>
              <a:ext uri="{FF2B5EF4-FFF2-40B4-BE49-F238E27FC236}">
                <a16:creationId xmlns:a16="http://schemas.microsoft.com/office/drawing/2014/main" id="{EDBDF695-3538-52DF-FB90-8929022530EF}"/>
              </a:ext>
            </a:extLst>
          </p:cNvPr>
          <p:cNvGraphicFramePr>
            <a:graphicFrameLocks noGrp="1"/>
          </p:cNvGraphicFramePr>
          <p:nvPr>
            <p:extLst>
              <p:ext uri="{D42A27DB-BD31-4B8C-83A1-F6EECF244321}">
                <p14:modId xmlns:p14="http://schemas.microsoft.com/office/powerpoint/2010/main" val="2345981149"/>
              </p:ext>
            </p:extLst>
          </p:nvPr>
        </p:nvGraphicFramePr>
        <p:xfrm>
          <a:off x="375902" y="1209323"/>
          <a:ext cx="8030720" cy="1828800"/>
        </p:xfrm>
        <a:graphic>
          <a:graphicData uri="http://schemas.openxmlformats.org/drawingml/2006/table">
            <a:tbl>
              <a:tblPr firstRow="1" bandRow="1">
                <a:tableStyleId>{5C22544A-7EE6-4342-B048-85BDC9FD1C3A}</a:tableStyleId>
              </a:tblPr>
              <a:tblGrid>
                <a:gridCol w="1508654">
                  <a:extLst>
                    <a:ext uri="{9D8B030D-6E8A-4147-A177-3AD203B41FA5}">
                      <a16:colId xmlns:a16="http://schemas.microsoft.com/office/drawing/2014/main" val="482439641"/>
                    </a:ext>
                  </a:extLst>
                </a:gridCol>
                <a:gridCol w="2899317">
                  <a:extLst>
                    <a:ext uri="{9D8B030D-6E8A-4147-A177-3AD203B41FA5}">
                      <a16:colId xmlns:a16="http://schemas.microsoft.com/office/drawing/2014/main" val="3189231034"/>
                    </a:ext>
                  </a:extLst>
                </a:gridCol>
                <a:gridCol w="2653990">
                  <a:extLst>
                    <a:ext uri="{9D8B030D-6E8A-4147-A177-3AD203B41FA5}">
                      <a16:colId xmlns:a16="http://schemas.microsoft.com/office/drawing/2014/main" val="626416720"/>
                    </a:ext>
                  </a:extLst>
                </a:gridCol>
                <a:gridCol w="968759">
                  <a:extLst>
                    <a:ext uri="{9D8B030D-6E8A-4147-A177-3AD203B41FA5}">
                      <a16:colId xmlns:a16="http://schemas.microsoft.com/office/drawing/2014/main" val="3030224067"/>
                    </a:ext>
                  </a:extLst>
                </a:gridCol>
              </a:tblGrid>
              <a:tr h="0">
                <a:tc>
                  <a:txBody>
                    <a:bodyPr/>
                    <a:lstStyle/>
                    <a:p>
                      <a:r>
                        <a:rPr lang="en-US" sz="1200" b="0" i="0" u="none" strike="noStrike" cap="none" dirty="0" err="1">
                          <a:solidFill>
                            <a:schemeClr val="lt1"/>
                          </a:solidFill>
                          <a:effectLst/>
                          <a:latin typeface="Montserrat" pitchFamily="2" charset="77"/>
                          <a:ea typeface="+mn-ea"/>
                          <a:cs typeface="+mn-cs"/>
                          <a:sym typeface="Arial"/>
                        </a:rPr>
                        <a:t>Funcionalidad</a:t>
                      </a:r>
                      <a:endParaRPr lang="en-US" sz="1200" dirty="0">
                        <a:latin typeface="Montserrat" pitchFamily="2" charset="77"/>
                      </a:endParaRPr>
                    </a:p>
                  </a:txBody>
                  <a:tcPr/>
                </a:tc>
                <a:tc>
                  <a:txBody>
                    <a:bodyPr/>
                    <a:lstStyle/>
                    <a:p>
                      <a:r>
                        <a:rPr lang="en-US" sz="1200" b="0" i="0" u="none" strike="noStrike" cap="none" dirty="0" err="1">
                          <a:solidFill>
                            <a:schemeClr val="lt1"/>
                          </a:solidFill>
                          <a:effectLst/>
                          <a:latin typeface="Montserrat" pitchFamily="2" charset="77"/>
                          <a:ea typeface="+mn-ea"/>
                          <a:cs typeface="+mn-cs"/>
                          <a:sym typeface="Arial"/>
                        </a:rPr>
                        <a:t>Descripción</a:t>
                      </a:r>
                      <a:endParaRPr lang="en-US" sz="1200" dirty="0">
                        <a:latin typeface="Montserrat" pitchFamily="2" charset="77"/>
                      </a:endParaRPr>
                    </a:p>
                  </a:txBody>
                  <a:tcPr/>
                </a:tc>
                <a:tc>
                  <a:txBody>
                    <a:bodyPr/>
                    <a:lstStyle/>
                    <a:p>
                      <a:r>
                        <a:rPr lang="en-US" sz="1200" b="0" i="0" u="none" strike="noStrike" cap="none" dirty="0" err="1">
                          <a:solidFill>
                            <a:schemeClr val="lt1"/>
                          </a:solidFill>
                          <a:effectLst/>
                          <a:latin typeface="Montserrat" pitchFamily="2" charset="77"/>
                          <a:ea typeface="+mn-ea"/>
                          <a:cs typeface="+mn-cs"/>
                          <a:sym typeface="Arial"/>
                        </a:rPr>
                        <a:t>Validaciones</a:t>
                      </a:r>
                      <a:endParaRPr lang="en-US" sz="1200" dirty="0">
                        <a:latin typeface="Montserrat" pitchFamily="2" charset="77"/>
                      </a:endParaRPr>
                    </a:p>
                  </a:txBody>
                  <a:tcPr/>
                </a:tc>
                <a:tc>
                  <a:txBody>
                    <a:bodyPr/>
                    <a:lstStyle/>
                    <a:p>
                      <a:r>
                        <a:rPr lang="en-US" sz="1200" b="0" i="0" u="none" strike="noStrike" cap="none" dirty="0">
                          <a:solidFill>
                            <a:schemeClr val="lt1"/>
                          </a:solidFill>
                          <a:effectLst/>
                          <a:latin typeface="Montserrat" pitchFamily="2" charset="77"/>
                          <a:ea typeface="+mn-ea"/>
                          <a:cs typeface="+mn-cs"/>
                          <a:sym typeface="Arial"/>
                        </a:rPr>
                        <a:t>Cumplido</a:t>
                      </a:r>
                      <a:endParaRPr lang="en-US" sz="1200" dirty="0">
                        <a:latin typeface="Montserrat" pitchFamily="2" charset="77"/>
                      </a:endParaRPr>
                    </a:p>
                  </a:txBody>
                  <a:tcPr/>
                </a:tc>
                <a:extLst>
                  <a:ext uri="{0D108BD9-81ED-4DB2-BD59-A6C34878D82A}">
                    <a16:rowId xmlns:a16="http://schemas.microsoft.com/office/drawing/2014/main" val="610168187"/>
                  </a:ext>
                </a:extLst>
              </a:tr>
              <a:tr h="370840">
                <a:tc>
                  <a:txBody>
                    <a:bodyPr/>
                    <a:lstStyle/>
                    <a:p>
                      <a:r>
                        <a:rPr lang="en-US" sz="1200" dirty="0">
                          <a:latin typeface="Montserrat" pitchFamily="2" charset="77"/>
                        </a:rPr>
                        <a:t>Consulta de </a:t>
                      </a:r>
                      <a:r>
                        <a:rPr lang="en-US" sz="1200" dirty="0" err="1">
                          <a:latin typeface="Montserrat" pitchFamily="2" charset="77"/>
                        </a:rPr>
                        <a:t>proyectos</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Mostrar</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proyectos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activos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en</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una</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tabla</a:t>
                      </a:r>
                      <a:endParaRPr lang="en-US" sz="1200" dirty="0">
                        <a:latin typeface="Montserrat" pitchFamily="2" charset="77"/>
                      </a:endParaRPr>
                    </a:p>
                  </a:txBody>
                  <a:tcPr/>
                </a:tc>
                <a:tc>
                  <a:txBody>
                    <a:bodyPr/>
                    <a:lstStyle/>
                    <a:p>
                      <a:r>
                        <a:rPr lang="en-US" sz="1200" b="0" i="0" u="none" strike="noStrike" cap="none" dirty="0">
                          <a:solidFill>
                            <a:schemeClr val="dk1"/>
                          </a:solidFill>
                          <a:effectLst/>
                          <a:latin typeface="Montserrat" pitchFamily="2" charset="77"/>
                          <a:ea typeface="+mn-ea"/>
                          <a:cs typeface="+mn-cs"/>
                          <a:sym typeface="Arial"/>
                        </a:rPr>
                        <a:t>Solo </a:t>
                      </a:r>
                      <a:r>
                        <a:rPr lang="en-US" sz="1200" b="0" i="0" u="none" strike="noStrike" cap="none" dirty="0" err="1">
                          <a:solidFill>
                            <a:schemeClr val="dk1"/>
                          </a:solidFill>
                          <a:effectLst/>
                          <a:latin typeface="Montserrat" pitchFamily="2" charset="77"/>
                          <a:ea typeface="+mn-ea"/>
                          <a:cs typeface="+mn-cs"/>
                          <a:sym typeface="Arial"/>
                        </a:rPr>
                        <a:t>proyectos</a:t>
                      </a:r>
                      <a:r>
                        <a:rPr lang="en-US" sz="1200" b="0" i="0" u="none" strike="noStrike" cap="none" dirty="0">
                          <a:solidFill>
                            <a:schemeClr val="dk1"/>
                          </a:solidFill>
                          <a:effectLst/>
                          <a:latin typeface="Montserrat" pitchFamily="2" charset="77"/>
                          <a:ea typeface="+mn-ea"/>
                          <a:cs typeface="+mn-cs"/>
                          <a:sym typeface="Arial"/>
                        </a:rPr>
                        <a:t> con F_BAJA null</a:t>
                      </a:r>
                      <a:endParaRPr lang="en-US" sz="12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1859329623"/>
                  </a:ext>
                </a:extLst>
              </a:tr>
              <a:tr h="370840">
                <a:tc>
                  <a:txBody>
                    <a:bodyPr/>
                    <a:lstStyle/>
                    <a:p>
                      <a:r>
                        <a:rPr lang="en-US" sz="1200" dirty="0">
                          <a:latin typeface="Montserrat" pitchFamily="2" charset="77"/>
                        </a:rPr>
                        <a:t>Alta de </a:t>
                      </a:r>
                      <a:r>
                        <a:rPr lang="en-US" sz="1200" dirty="0" err="1">
                          <a:latin typeface="Montserrat" pitchFamily="2" charset="77"/>
                        </a:rPr>
                        <a:t>proyecto</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Formulario</a:t>
                      </a:r>
                      <a:r>
                        <a:rPr lang="en-US" sz="1200" b="0" i="0" u="none" strike="noStrike" cap="none" dirty="0">
                          <a:solidFill>
                            <a:schemeClr val="dk1"/>
                          </a:solidFill>
                          <a:effectLst/>
                          <a:latin typeface="Montserrat" pitchFamily="2" charset="77"/>
                          <a:ea typeface="+mn-ea"/>
                          <a:cs typeface="+mn-cs"/>
                          <a:sym typeface="Arial"/>
                        </a:rPr>
                        <a:t> para </a:t>
                      </a:r>
                      <a:r>
                        <a:rPr lang="en-US" sz="1200" b="0" i="0" u="none" strike="noStrike" cap="none" dirty="0" err="1">
                          <a:solidFill>
                            <a:schemeClr val="dk1"/>
                          </a:solidFill>
                          <a:effectLst/>
                          <a:latin typeface="Montserrat" pitchFamily="2" charset="77"/>
                          <a:ea typeface="+mn-ea"/>
                          <a:cs typeface="+mn-cs"/>
                          <a:sym typeface="Arial"/>
                        </a:rPr>
                        <a:t>crear</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nuevos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proyectos</a:t>
                      </a:r>
                      <a:endParaRPr lang="en-US" sz="1200" dirty="0">
                        <a:latin typeface="Montserrat" pitchFamily="2" charset="77"/>
                      </a:endParaRPr>
                    </a:p>
                  </a:txBody>
                  <a:tcPr/>
                </a:tc>
                <a:tc>
                  <a:txBody>
                    <a:bodyPr/>
                    <a:lstStyle/>
                    <a:p>
                      <a:r>
                        <a:rPr lang="en-US" sz="1200" b="0" i="0" u="none" strike="noStrike" cap="none" dirty="0">
                          <a:solidFill>
                            <a:schemeClr val="dk1"/>
                          </a:solidFill>
                          <a:effectLst/>
                          <a:latin typeface="Montserrat" pitchFamily="2" charset="77"/>
                          <a:ea typeface="+mn-ea"/>
                          <a:cs typeface="+mn-cs"/>
                          <a:sym typeface="Arial"/>
                        </a:rPr>
                        <a:t>Todos </a:t>
                      </a:r>
                      <a:r>
                        <a:rPr lang="en-US" sz="1200" b="0" i="0" u="none" strike="noStrike" cap="none" dirty="0" err="1">
                          <a:solidFill>
                            <a:schemeClr val="dk1"/>
                          </a:solidFill>
                          <a:effectLst/>
                          <a:latin typeface="Montserrat" pitchFamily="2" charset="77"/>
                          <a:ea typeface="+mn-ea"/>
                          <a:cs typeface="+mn-cs"/>
                          <a:sym typeface="Arial"/>
                        </a:rPr>
                        <a:t>los</a:t>
                      </a:r>
                      <a:r>
                        <a:rPr lang="en-US" sz="1200" b="0" i="0" u="none" strike="noStrike" cap="none" dirty="0">
                          <a:solidFill>
                            <a:schemeClr val="dk1"/>
                          </a:solidFill>
                          <a:effectLst/>
                          <a:latin typeface="Montserrat" pitchFamily="2" charset="77"/>
                          <a:ea typeface="+mn-ea"/>
                          <a:cs typeface="+mn-cs"/>
                          <a:sym typeface="Arial"/>
                        </a:rPr>
                        <a:t> campos </a:t>
                      </a:r>
                      <a:r>
                        <a:rPr lang="en-US" sz="1200" b="0" i="0" u="none" strike="noStrike" cap="none" dirty="0" err="1">
                          <a:solidFill>
                            <a:schemeClr val="dk1"/>
                          </a:solidFill>
                          <a:effectLst/>
                          <a:latin typeface="Montserrat" pitchFamily="2" charset="77"/>
                          <a:ea typeface="+mn-ea"/>
                          <a:cs typeface="+mn-cs"/>
                          <a:sym typeface="Arial"/>
                        </a:rPr>
                        <a:t>obligatorios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validación</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en</a:t>
                      </a:r>
                      <a:r>
                        <a:rPr lang="en-US" sz="1200" b="0" i="0" u="none" strike="noStrike" cap="none" dirty="0">
                          <a:solidFill>
                            <a:schemeClr val="dk1"/>
                          </a:solidFill>
                          <a:effectLst/>
                          <a:latin typeface="Montserrat" pitchFamily="2" charset="77"/>
                          <a:ea typeface="+mn-ea"/>
                          <a:cs typeface="+mn-cs"/>
                          <a:sym typeface="Arial"/>
                        </a:rPr>
                        <a:t> frontend y backend</a:t>
                      </a:r>
                      <a:endParaRPr lang="en-US" sz="12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578332757"/>
                  </a:ext>
                </a:extLst>
              </a:tr>
              <a:tr h="370840">
                <a:tc>
                  <a:txBody>
                    <a:bodyPr/>
                    <a:lstStyle/>
                    <a:p>
                      <a:pPr>
                        <a:buNone/>
                      </a:pPr>
                      <a:r>
                        <a:rPr lang="en-US" sz="1200" dirty="0">
                          <a:latin typeface="Montserrat" pitchFamily="2" charset="77"/>
                        </a:rPr>
                        <a:t>Baja de </a:t>
                      </a:r>
                      <a:r>
                        <a:rPr lang="en-US" sz="1200" dirty="0" err="1">
                          <a:latin typeface="Montserrat" pitchFamily="2" charset="77"/>
                        </a:rPr>
                        <a:t>proyecto</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Botón</a:t>
                      </a:r>
                      <a:r>
                        <a:rPr lang="en-US" sz="1200" b="0" i="0" u="none" strike="noStrike" cap="none" dirty="0">
                          <a:solidFill>
                            <a:schemeClr val="dk1"/>
                          </a:solidFill>
                          <a:effectLst/>
                          <a:latin typeface="Montserrat" pitchFamily="2" charset="77"/>
                          <a:ea typeface="+mn-ea"/>
                          <a:cs typeface="+mn-cs"/>
                          <a:sym typeface="Arial"/>
                        </a:rPr>
                        <a:t> para </a:t>
                      </a:r>
                      <a:r>
                        <a:rPr lang="en-US" sz="1200" b="0" i="0" u="none" strike="noStrike" cap="none" dirty="0" err="1">
                          <a:solidFill>
                            <a:schemeClr val="dk1"/>
                          </a:solidFill>
                          <a:effectLst/>
                          <a:latin typeface="Montserrat" pitchFamily="2" charset="77"/>
                          <a:ea typeface="+mn-ea"/>
                          <a:cs typeface="+mn-cs"/>
                          <a:sym typeface="Arial"/>
                        </a:rPr>
                        <a:t>dar</a:t>
                      </a:r>
                      <a:r>
                        <a:rPr lang="en-US" sz="1200" b="0" i="0" u="none" strike="noStrike" cap="none" dirty="0">
                          <a:solidFill>
                            <a:schemeClr val="dk1"/>
                          </a:solidFill>
                          <a:effectLst/>
                          <a:latin typeface="Montserrat" pitchFamily="2" charset="77"/>
                          <a:ea typeface="+mn-ea"/>
                          <a:cs typeface="+mn-cs"/>
                          <a:sym typeface="Arial"/>
                        </a:rPr>
                        <a:t> de baja un </a:t>
                      </a:r>
                      <a:r>
                        <a:rPr lang="en-US" sz="1200" b="0" i="0" u="none" strike="noStrike" cap="none" dirty="0" err="1">
                          <a:solidFill>
                            <a:schemeClr val="dk1"/>
                          </a:solidFill>
                          <a:effectLst/>
                          <a:latin typeface="Montserrat" pitchFamily="2" charset="77"/>
                          <a:ea typeface="+mn-ea"/>
                          <a:cs typeface="+mn-cs"/>
                          <a:sym typeface="Arial"/>
                        </a:rPr>
                        <a:t>proyecto</a:t>
                      </a:r>
                      <a:endParaRPr lang="en-US" sz="1200" dirty="0">
                        <a:latin typeface="Montserrat" pitchFamily="2" charset="77"/>
                      </a:endParaRPr>
                    </a:p>
                  </a:txBody>
                  <a:tcPr/>
                </a:tc>
                <a:tc>
                  <a:txBody>
                    <a:bodyPr/>
                    <a:lstStyle/>
                    <a:p>
                      <a:r>
                        <a:rPr lang="en-US" sz="1200" b="0" i="0" u="none" strike="noStrike" cap="none" dirty="0">
                          <a:solidFill>
                            <a:schemeClr val="dk1"/>
                          </a:solidFill>
                          <a:effectLst/>
                          <a:latin typeface="Montserrat" pitchFamily="2" charset="77"/>
                          <a:ea typeface="+mn-ea"/>
                          <a:cs typeface="+mn-cs"/>
                          <a:sym typeface="Arial"/>
                        </a:rPr>
                        <a:t>Solo </a:t>
                      </a:r>
                      <a:r>
                        <a:rPr lang="en-US" sz="1200" b="0" i="0" u="none" strike="noStrike" cap="none" dirty="0" err="1">
                          <a:solidFill>
                            <a:schemeClr val="dk1"/>
                          </a:solidFill>
                          <a:effectLst/>
                          <a:latin typeface="Montserrat" pitchFamily="2" charset="77"/>
                          <a:ea typeface="+mn-ea"/>
                          <a:cs typeface="+mn-cs"/>
                          <a:sym typeface="Arial"/>
                        </a:rPr>
                        <a:t>si</a:t>
                      </a:r>
                      <a:r>
                        <a:rPr lang="en-US" sz="1200" b="0" i="0" u="none" strike="noStrike" cap="none" dirty="0">
                          <a:solidFill>
                            <a:schemeClr val="dk1"/>
                          </a:solidFill>
                          <a:effectLst/>
                          <a:latin typeface="Montserrat" pitchFamily="2" charset="77"/>
                          <a:ea typeface="+mn-ea"/>
                          <a:cs typeface="+mn-cs"/>
                          <a:sym typeface="Arial"/>
                        </a:rPr>
                        <a:t> no </a:t>
                      </a:r>
                      <a:r>
                        <a:rPr lang="en-US" sz="1200" b="0" i="0" u="none" strike="noStrike" cap="none" dirty="0" err="1">
                          <a:solidFill>
                            <a:schemeClr val="dk1"/>
                          </a:solidFill>
                          <a:effectLst/>
                          <a:latin typeface="Montserrat" pitchFamily="2" charset="77"/>
                          <a:ea typeface="+mn-ea"/>
                          <a:cs typeface="+mn-cs"/>
                          <a:sym typeface="Arial"/>
                        </a:rPr>
                        <a:t>tiene</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empleados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asignados</a:t>
                      </a:r>
                      <a:endParaRPr lang="en-US" sz="12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3969936478"/>
                  </a:ext>
                </a:extLst>
              </a:tr>
            </a:tbl>
          </a:graphicData>
        </a:graphic>
      </p:graphicFrame>
      <p:pic>
        <p:nvPicPr>
          <p:cNvPr id="3" name="Graphic 2" descr="Checkmark with solid fill">
            <a:extLst>
              <a:ext uri="{FF2B5EF4-FFF2-40B4-BE49-F238E27FC236}">
                <a16:creationId xmlns:a16="http://schemas.microsoft.com/office/drawing/2014/main" id="{7CB134E6-0773-BC12-AEAF-A0B984D053E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4626" y="2074411"/>
            <a:ext cx="334536" cy="334536"/>
          </a:xfrm>
          <a:prstGeom prst="rect">
            <a:avLst/>
          </a:prstGeom>
        </p:spPr>
      </p:pic>
      <p:pic>
        <p:nvPicPr>
          <p:cNvPr id="4" name="Graphic 3" descr="Checkmark with solid fill">
            <a:extLst>
              <a:ext uri="{FF2B5EF4-FFF2-40B4-BE49-F238E27FC236}">
                <a16:creationId xmlns:a16="http://schemas.microsoft.com/office/drawing/2014/main" id="{D5E3EA77-1B31-4942-E5AB-E256F75E7FF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4626" y="2634327"/>
            <a:ext cx="334536" cy="334536"/>
          </a:xfrm>
          <a:prstGeom prst="rect">
            <a:avLst/>
          </a:prstGeom>
        </p:spPr>
      </p:pic>
      <p:pic>
        <p:nvPicPr>
          <p:cNvPr id="5" name="Graphic 4" descr="Checkmark with solid fill">
            <a:extLst>
              <a:ext uri="{FF2B5EF4-FFF2-40B4-BE49-F238E27FC236}">
                <a16:creationId xmlns:a16="http://schemas.microsoft.com/office/drawing/2014/main" id="{50CF978F-156B-F1EE-0498-9A64FBF93C3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4626" y="1543859"/>
            <a:ext cx="334536" cy="334536"/>
          </a:xfrm>
          <a:prstGeom prst="rect">
            <a:avLst/>
          </a:prstGeom>
        </p:spPr>
      </p:pic>
    </p:spTree>
    <p:extLst>
      <p:ext uri="{BB962C8B-B14F-4D97-AF65-F5344CB8AC3E}">
        <p14:creationId xmlns:p14="http://schemas.microsoft.com/office/powerpoint/2010/main" val="1132556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1FE47F80-BEA4-D878-39B3-8C9BB7D5B6EB}"/>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C6D927FD-17E1-427E-A53A-E95B909DFBC2}"/>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495BD719-3986-DD6F-966F-CBB672A3BF8E}"/>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a:solidFill>
                    <a:srgbClr val="026FC1"/>
                  </a:solidFill>
                  <a:latin typeface="Montserrat SemiBold"/>
                  <a:ea typeface="Montserrat SemiBold"/>
                  <a:cs typeface="Montserrat SemiBold"/>
                  <a:sym typeface="Montserrat SemiBold"/>
                </a:rPr>
                <a:t>Requisitos funcionales</a:t>
              </a:r>
              <a:endParaRPr sz="1800" b="1" i="0" u="none" strike="noStrike" cap="none">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EEB223B2-87C6-423C-EBBF-10B0BA14BE09}"/>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 name="Rectangle 7">
            <a:extLst>
              <a:ext uri="{FF2B5EF4-FFF2-40B4-BE49-F238E27FC236}">
                <a16:creationId xmlns:a16="http://schemas.microsoft.com/office/drawing/2014/main" id="{1A8DEEBF-1F20-D91E-512E-CBA164A833D6}"/>
              </a:ext>
            </a:extLst>
          </p:cNvPr>
          <p:cNvSpPr/>
          <p:nvPr/>
        </p:nvSpPr>
        <p:spPr>
          <a:xfrm>
            <a:off x="3798046" y="390319"/>
            <a:ext cx="1534510" cy="377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Montserrat" pitchFamily="2" charset="77"/>
              </a:rPr>
              <a:t>Asignaciones</a:t>
            </a:r>
            <a:endParaRPr lang="en-US" dirty="0">
              <a:latin typeface="Montserrat" pitchFamily="2" charset="77"/>
            </a:endParaRPr>
          </a:p>
        </p:txBody>
      </p:sp>
      <p:graphicFrame>
        <p:nvGraphicFramePr>
          <p:cNvPr id="2" name="Table 1">
            <a:extLst>
              <a:ext uri="{FF2B5EF4-FFF2-40B4-BE49-F238E27FC236}">
                <a16:creationId xmlns:a16="http://schemas.microsoft.com/office/drawing/2014/main" id="{8BFE9CAB-48A2-A605-F75B-F683E41245A3}"/>
              </a:ext>
            </a:extLst>
          </p:cNvPr>
          <p:cNvGraphicFramePr>
            <a:graphicFrameLocks noGrp="1"/>
          </p:cNvGraphicFramePr>
          <p:nvPr>
            <p:extLst>
              <p:ext uri="{D42A27DB-BD31-4B8C-83A1-F6EECF244321}">
                <p14:modId xmlns:p14="http://schemas.microsoft.com/office/powerpoint/2010/main" val="906915236"/>
              </p:ext>
            </p:extLst>
          </p:nvPr>
        </p:nvGraphicFramePr>
        <p:xfrm>
          <a:off x="375902" y="1209323"/>
          <a:ext cx="8030720" cy="1929101"/>
        </p:xfrm>
        <a:graphic>
          <a:graphicData uri="http://schemas.openxmlformats.org/drawingml/2006/table">
            <a:tbl>
              <a:tblPr firstRow="1" bandRow="1">
                <a:tableStyleId>{5C22544A-7EE6-4342-B048-85BDC9FD1C3A}</a:tableStyleId>
              </a:tblPr>
              <a:tblGrid>
                <a:gridCol w="1508654">
                  <a:extLst>
                    <a:ext uri="{9D8B030D-6E8A-4147-A177-3AD203B41FA5}">
                      <a16:colId xmlns:a16="http://schemas.microsoft.com/office/drawing/2014/main" val="482439641"/>
                    </a:ext>
                  </a:extLst>
                </a:gridCol>
                <a:gridCol w="2899317">
                  <a:extLst>
                    <a:ext uri="{9D8B030D-6E8A-4147-A177-3AD203B41FA5}">
                      <a16:colId xmlns:a16="http://schemas.microsoft.com/office/drawing/2014/main" val="3189231034"/>
                    </a:ext>
                  </a:extLst>
                </a:gridCol>
                <a:gridCol w="2653990">
                  <a:extLst>
                    <a:ext uri="{9D8B030D-6E8A-4147-A177-3AD203B41FA5}">
                      <a16:colId xmlns:a16="http://schemas.microsoft.com/office/drawing/2014/main" val="626416720"/>
                    </a:ext>
                  </a:extLst>
                </a:gridCol>
                <a:gridCol w="968759">
                  <a:extLst>
                    <a:ext uri="{9D8B030D-6E8A-4147-A177-3AD203B41FA5}">
                      <a16:colId xmlns:a16="http://schemas.microsoft.com/office/drawing/2014/main" val="3030224067"/>
                    </a:ext>
                  </a:extLst>
                </a:gridCol>
              </a:tblGrid>
              <a:tr h="0">
                <a:tc>
                  <a:txBody>
                    <a:bodyPr/>
                    <a:lstStyle/>
                    <a:p>
                      <a:r>
                        <a:rPr lang="en-US" sz="1200" b="0" i="0" u="none" strike="noStrike" cap="none" dirty="0" err="1">
                          <a:solidFill>
                            <a:schemeClr val="lt1"/>
                          </a:solidFill>
                          <a:effectLst/>
                          <a:latin typeface="Montserrat" pitchFamily="2" charset="77"/>
                          <a:ea typeface="+mn-ea"/>
                          <a:cs typeface="+mn-cs"/>
                          <a:sym typeface="Arial"/>
                        </a:rPr>
                        <a:t>Funcionalidad</a:t>
                      </a:r>
                      <a:endParaRPr lang="en-US" sz="1200" dirty="0">
                        <a:latin typeface="Montserrat" pitchFamily="2" charset="77"/>
                      </a:endParaRPr>
                    </a:p>
                  </a:txBody>
                  <a:tcPr/>
                </a:tc>
                <a:tc>
                  <a:txBody>
                    <a:bodyPr/>
                    <a:lstStyle/>
                    <a:p>
                      <a:r>
                        <a:rPr lang="en-US" sz="1200" b="0" i="0" u="none" strike="noStrike" cap="none" dirty="0" err="1">
                          <a:solidFill>
                            <a:schemeClr val="lt1"/>
                          </a:solidFill>
                          <a:effectLst/>
                          <a:latin typeface="Montserrat" pitchFamily="2" charset="77"/>
                          <a:ea typeface="+mn-ea"/>
                          <a:cs typeface="+mn-cs"/>
                          <a:sym typeface="Arial"/>
                        </a:rPr>
                        <a:t>Descripción</a:t>
                      </a:r>
                      <a:endParaRPr lang="en-US" sz="1200" dirty="0">
                        <a:latin typeface="Montserrat" pitchFamily="2" charset="77"/>
                      </a:endParaRPr>
                    </a:p>
                  </a:txBody>
                  <a:tcPr/>
                </a:tc>
                <a:tc>
                  <a:txBody>
                    <a:bodyPr/>
                    <a:lstStyle/>
                    <a:p>
                      <a:r>
                        <a:rPr lang="en-US" sz="1200" b="0" i="0" u="none" strike="noStrike" cap="none" dirty="0" err="1">
                          <a:solidFill>
                            <a:schemeClr val="lt1"/>
                          </a:solidFill>
                          <a:effectLst/>
                          <a:latin typeface="Montserrat" pitchFamily="2" charset="77"/>
                          <a:ea typeface="+mn-ea"/>
                          <a:cs typeface="+mn-cs"/>
                          <a:sym typeface="Arial"/>
                        </a:rPr>
                        <a:t>Validaciones</a:t>
                      </a:r>
                      <a:endParaRPr lang="en-US" sz="1200" dirty="0">
                        <a:latin typeface="Montserrat" pitchFamily="2" charset="77"/>
                      </a:endParaRPr>
                    </a:p>
                  </a:txBody>
                  <a:tcPr/>
                </a:tc>
                <a:tc>
                  <a:txBody>
                    <a:bodyPr/>
                    <a:lstStyle/>
                    <a:p>
                      <a:r>
                        <a:rPr lang="en-US" sz="1200" b="0" i="0" u="none" strike="noStrike" cap="none" dirty="0">
                          <a:solidFill>
                            <a:schemeClr val="lt1"/>
                          </a:solidFill>
                          <a:effectLst/>
                          <a:latin typeface="Montserrat" pitchFamily="2" charset="77"/>
                          <a:ea typeface="+mn-ea"/>
                          <a:cs typeface="+mn-cs"/>
                          <a:sym typeface="Arial"/>
                        </a:rPr>
                        <a:t>Cumplido</a:t>
                      </a:r>
                      <a:endParaRPr lang="en-US" sz="1200" dirty="0">
                        <a:latin typeface="Montserrat" pitchFamily="2" charset="77"/>
                      </a:endParaRPr>
                    </a:p>
                  </a:txBody>
                  <a:tcPr/>
                </a:tc>
                <a:extLst>
                  <a:ext uri="{0D108BD9-81ED-4DB2-BD59-A6C34878D82A}">
                    <a16:rowId xmlns:a16="http://schemas.microsoft.com/office/drawing/2014/main" val="610168187"/>
                  </a:ext>
                </a:extLst>
              </a:tr>
              <a:tr h="740381">
                <a:tc>
                  <a:txBody>
                    <a:bodyPr/>
                    <a:lstStyle/>
                    <a:p>
                      <a:r>
                        <a:rPr lang="en-US" sz="1200" dirty="0" err="1">
                          <a:latin typeface="Montserrat" pitchFamily="2" charset="77"/>
                        </a:rPr>
                        <a:t>Asignar</a:t>
                      </a:r>
                      <a:r>
                        <a:rPr lang="en-US" sz="1200" dirty="0">
                          <a:latin typeface="Montserrat" pitchFamily="2" charset="77"/>
                        </a:rPr>
                        <a:t> </a:t>
                      </a:r>
                      <a:r>
                        <a:rPr lang="en-US" sz="1200" dirty="0" err="1">
                          <a:latin typeface="Montserrat" pitchFamily="2" charset="77"/>
                        </a:rPr>
                        <a:t>empleados</a:t>
                      </a:r>
                      <a:r>
                        <a:rPr lang="en-US" sz="1200" dirty="0">
                          <a:latin typeface="Montserrat" pitchFamily="2" charset="77"/>
                        </a:rPr>
                        <a:t> a </a:t>
                      </a:r>
                      <a:r>
                        <a:rPr lang="en-US" sz="1200" dirty="0" err="1">
                          <a:latin typeface="Montserrat" pitchFamily="2" charset="77"/>
                        </a:rPr>
                        <a:t>proyectos</a:t>
                      </a:r>
                      <a:endParaRPr lang="en-US" sz="1200" dirty="0">
                        <a:latin typeface="Montserrat" pitchFamily="2" charset="77"/>
                      </a:endParaRPr>
                    </a:p>
                  </a:txBody>
                  <a:tcPr/>
                </a:tc>
                <a:tc>
                  <a:txBody>
                    <a:bodyPr/>
                    <a:lstStyle/>
                    <a:p>
                      <a:r>
                        <a:rPr lang="en-US" sz="1200" dirty="0">
                          <a:latin typeface="Montserrat" pitchFamily="2" charset="77"/>
                        </a:rPr>
                        <a:t>Dos </a:t>
                      </a:r>
                      <a:r>
                        <a:rPr lang="en-US" sz="1200" dirty="0" err="1">
                          <a:latin typeface="Montserrat" pitchFamily="2" charset="77"/>
                        </a:rPr>
                        <a:t>tablas</a:t>
                      </a:r>
                      <a:r>
                        <a:rPr lang="en-US" sz="1200" dirty="0">
                          <a:latin typeface="Montserrat" pitchFamily="2" charset="77"/>
                        </a:rPr>
                        <a:t> (</a:t>
                      </a:r>
                      <a:r>
                        <a:rPr lang="en-US" sz="1200" dirty="0" err="1">
                          <a:latin typeface="Montserrat" pitchFamily="2" charset="77"/>
                        </a:rPr>
                        <a:t>disponibles</a:t>
                      </a:r>
                      <a:r>
                        <a:rPr lang="en-US" sz="1200" dirty="0">
                          <a:latin typeface="Montserrat" pitchFamily="2" charset="77"/>
                        </a:rPr>
                        <a:t>/</a:t>
                      </a:r>
                      <a:r>
                        <a:rPr lang="en-US" sz="1200" dirty="0" err="1">
                          <a:latin typeface="Montserrat" pitchFamily="2" charset="77"/>
                        </a:rPr>
                        <a:t>asignados</a:t>
                      </a:r>
                      <a:r>
                        <a:rPr lang="en-US" sz="1200" dirty="0">
                          <a:latin typeface="Montserrat" pitchFamily="2" charset="77"/>
                        </a:rPr>
                        <a:t>) que </a:t>
                      </a:r>
                      <a:r>
                        <a:rPr lang="en-US" sz="1200" dirty="0" err="1">
                          <a:latin typeface="Montserrat" pitchFamily="2" charset="77"/>
                        </a:rPr>
                        <a:t>permiten</a:t>
                      </a:r>
                      <a:r>
                        <a:rPr lang="en-US" sz="1200" dirty="0">
                          <a:latin typeface="Montserrat" pitchFamily="2" charset="77"/>
                        </a:rPr>
                        <a:t> mover </a:t>
                      </a:r>
                      <a:r>
                        <a:rPr lang="en-US" sz="1200" dirty="0" err="1">
                          <a:latin typeface="Montserrat" pitchFamily="2" charset="77"/>
                        </a:rPr>
                        <a:t>empleados</a:t>
                      </a:r>
                      <a:r>
                        <a:rPr lang="en-US" sz="1200" dirty="0">
                          <a:latin typeface="Montserrat" pitchFamily="2" charset="77"/>
                        </a:rPr>
                        <a:t> entre </a:t>
                      </a:r>
                      <a:r>
                        <a:rPr lang="en-US" sz="1200" dirty="0" err="1">
                          <a:latin typeface="Montserrat" pitchFamily="2" charset="77"/>
                        </a:rPr>
                        <a:t>ellas</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Requiere</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proyecto</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activo</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seleccionado</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alta</a:t>
                      </a:r>
                      <a:r>
                        <a:rPr lang="en-US" sz="1200" b="0" i="0" u="none" strike="noStrike" cap="none" dirty="0">
                          <a:solidFill>
                            <a:schemeClr val="dk1"/>
                          </a:solidFill>
                          <a:effectLst/>
                          <a:latin typeface="Montserrat" pitchFamily="2" charset="77"/>
                          <a:ea typeface="+mn-ea"/>
                          <a:cs typeface="+mn-cs"/>
                          <a:sym typeface="Arial"/>
                        </a:rPr>
                        <a:t> o baja con </a:t>
                      </a:r>
                      <a:r>
                        <a:rPr lang="en-US" sz="1200" b="0" i="0" u="none" strike="noStrike" cap="none" dirty="0" err="1">
                          <a:solidFill>
                            <a:schemeClr val="dk1"/>
                          </a:solidFill>
                          <a:effectLst/>
                          <a:latin typeface="Montserrat" pitchFamily="2" charset="77"/>
                          <a:ea typeface="+mn-ea"/>
                          <a:cs typeface="+mn-cs"/>
                          <a:sym typeface="Arial"/>
                        </a:rPr>
                        <a:t>fecha</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según</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acción</a:t>
                      </a:r>
                      <a:endParaRPr lang="en-US" sz="1100" dirty="0">
                        <a:latin typeface="Montserrat" pitchFamily="2" charset="77"/>
                      </a:endParaRPr>
                    </a:p>
                  </a:txBody>
                  <a:tcPr/>
                </a:tc>
                <a:tc>
                  <a:txBody>
                    <a:bodyPr/>
                    <a:lstStyle/>
                    <a:p>
                      <a:pPr marR="0" algn="l" rtl="0">
                        <a:lnSpc>
                          <a:spcPct val="100000"/>
                        </a:lnSpc>
                        <a:spcBef>
                          <a:spcPts val="0"/>
                        </a:spcBef>
                        <a:spcAft>
                          <a:spcPts val="0"/>
                        </a:spcAft>
                        <a:buClr>
                          <a:srgbClr val="000000"/>
                        </a:buClr>
                        <a:buFont typeface="Arial"/>
                      </a:pPr>
                      <a:endParaRPr lang="en-US" sz="1200" dirty="0">
                        <a:latin typeface="Montserrat" pitchFamily="2" charset="77"/>
                      </a:endParaRPr>
                    </a:p>
                  </a:txBody>
                  <a:tcPr/>
                </a:tc>
                <a:extLst>
                  <a:ext uri="{0D108BD9-81ED-4DB2-BD59-A6C34878D82A}">
                    <a16:rowId xmlns:a16="http://schemas.microsoft.com/office/drawing/2014/main" val="1859329623"/>
                  </a:ext>
                </a:extLst>
              </a:tr>
              <a:tr h="370840">
                <a:tc>
                  <a:txBody>
                    <a:bodyPr/>
                    <a:lstStyle/>
                    <a:p>
                      <a:r>
                        <a:rPr lang="en-US" sz="1200" dirty="0" err="1">
                          <a:latin typeface="Montserrat" pitchFamily="2" charset="77"/>
                        </a:rPr>
                        <a:t>Visualizar</a:t>
                      </a:r>
                      <a:r>
                        <a:rPr lang="en-US" sz="1200" dirty="0">
                          <a:latin typeface="Montserrat" pitchFamily="2" charset="77"/>
                        </a:rPr>
                        <a:t> </a:t>
                      </a:r>
                      <a:r>
                        <a:rPr lang="en-US" sz="1200" dirty="0" err="1">
                          <a:latin typeface="Montserrat" pitchFamily="2" charset="77"/>
                        </a:rPr>
                        <a:t>asignaciones</a:t>
                      </a:r>
                      <a:endParaRPr lang="en-US" sz="1200" dirty="0">
                        <a:latin typeface="Montserrat" pitchFamily="2" charset="77"/>
                      </a:endParaRPr>
                    </a:p>
                  </a:txBody>
                  <a:tcPr/>
                </a:tc>
                <a:tc>
                  <a:txBody>
                    <a:bodyPr/>
                    <a:lstStyle/>
                    <a:p>
                      <a:r>
                        <a:rPr lang="en-US" sz="1200" dirty="0">
                          <a:latin typeface="Montserrat" pitchFamily="2" charset="77"/>
                        </a:rPr>
                        <a:t>Table de </a:t>
                      </a:r>
                      <a:r>
                        <a:rPr lang="en-US" sz="1200" dirty="0" err="1">
                          <a:latin typeface="Montserrat" pitchFamily="2" charset="77"/>
                        </a:rPr>
                        <a:t>asignados</a:t>
                      </a:r>
                      <a:r>
                        <a:rPr lang="en-US" sz="1200" dirty="0">
                          <a:latin typeface="Montserrat" pitchFamily="2" charset="77"/>
                        </a:rPr>
                        <a:t> </a:t>
                      </a:r>
                      <a:r>
                        <a:rPr lang="en-US" sz="1200" dirty="0" err="1">
                          <a:latin typeface="Montserrat" pitchFamily="2" charset="77"/>
                        </a:rPr>
                        <a:t>actualizada</a:t>
                      </a:r>
                      <a:r>
                        <a:rPr lang="en-US" sz="1200" dirty="0">
                          <a:latin typeface="Montserrat" pitchFamily="2" charset="77"/>
                        </a:rPr>
                        <a:t> </a:t>
                      </a:r>
                      <a:r>
                        <a:rPr lang="en-US" sz="1200" dirty="0" err="1">
                          <a:latin typeface="Montserrat" pitchFamily="2" charset="77"/>
                        </a:rPr>
                        <a:t>segun</a:t>
                      </a:r>
                      <a:r>
                        <a:rPr lang="en-US" sz="1200" dirty="0">
                          <a:latin typeface="Montserrat" pitchFamily="2" charset="77"/>
                        </a:rPr>
                        <a:t> </a:t>
                      </a:r>
                      <a:r>
                        <a:rPr lang="en-US" sz="1200" dirty="0" err="1">
                          <a:latin typeface="Montserrat" pitchFamily="2" charset="77"/>
                        </a:rPr>
                        <a:t>el</a:t>
                      </a:r>
                      <a:r>
                        <a:rPr lang="en-US" sz="1200" dirty="0">
                          <a:latin typeface="Montserrat" pitchFamily="2" charset="77"/>
                        </a:rPr>
                        <a:t> </a:t>
                      </a:r>
                      <a:r>
                        <a:rPr lang="en-US" sz="1200" dirty="0" err="1">
                          <a:latin typeface="Montserrat" pitchFamily="2" charset="77"/>
                        </a:rPr>
                        <a:t>proyecto</a:t>
                      </a:r>
                      <a:r>
                        <a:rPr lang="en-US" sz="1200" dirty="0">
                          <a:latin typeface="Montserrat" pitchFamily="2" charset="77"/>
                        </a:rPr>
                        <a:t> </a:t>
                      </a:r>
                      <a:r>
                        <a:rPr lang="en-US" sz="1200" dirty="0" err="1">
                          <a:latin typeface="Montserrat" pitchFamily="2" charset="77"/>
                        </a:rPr>
                        <a:t>seleccionado</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Muestra</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los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empleados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ya</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asignados</a:t>
                      </a:r>
                      <a:endParaRPr lang="en-US" sz="11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578332757"/>
                  </a:ext>
                </a:extLst>
              </a:tr>
              <a:tr h="370840">
                <a:tc>
                  <a:txBody>
                    <a:bodyPr/>
                    <a:lstStyle/>
                    <a:p>
                      <a:pPr>
                        <a:buNone/>
                      </a:pPr>
                      <a:r>
                        <a:rPr lang="en-US" sz="1200" dirty="0" err="1">
                          <a:latin typeface="Montserrat" pitchFamily="2" charset="77"/>
                        </a:rPr>
                        <a:t>Actualizar</a:t>
                      </a:r>
                      <a:r>
                        <a:rPr lang="en-US" sz="1200" dirty="0">
                          <a:latin typeface="Montserrat" pitchFamily="2" charset="77"/>
                        </a:rPr>
                        <a:t> </a:t>
                      </a:r>
                      <a:r>
                        <a:rPr lang="en-US" sz="1200" dirty="0" err="1">
                          <a:latin typeface="Montserrat" pitchFamily="2" charset="77"/>
                        </a:rPr>
                        <a:t>asignaciones</a:t>
                      </a:r>
                      <a:endParaRPr lang="en-US" sz="1200" dirty="0">
                        <a:latin typeface="Montserrat" pitchFamily="2" charset="77"/>
                      </a:endParaRPr>
                    </a:p>
                  </a:txBody>
                  <a:tcPr/>
                </a:tc>
                <a:tc>
                  <a:txBody>
                    <a:bodyPr/>
                    <a:lstStyle/>
                    <a:p>
                      <a:r>
                        <a:rPr lang="en-US" sz="1200" dirty="0" err="1">
                          <a:latin typeface="Montserrat" pitchFamily="2" charset="77"/>
                        </a:rPr>
                        <a:t>Cambios</a:t>
                      </a:r>
                      <a:r>
                        <a:rPr lang="en-US" sz="1200" dirty="0">
                          <a:latin typeface="Montserrat" pitchFamily="2" charset="77"/>
                        </a:rPr>
                        <a:t> </a:t>
                      </a:r>
                      <a:r>
                        <a:rPr lang="en-US" sz="1200" dirty="0" err="1">
                          <a:latin typeface="Montserrat" pitchFamily="2" charset="77"/>
                        </a:rPr>
                        <a:t>aplicados</a:t>
                      </a:r>
                      <a:r>
                        <a:rPr lang="en-US" sz="1200" dirty="0">
                          <a:latin typeface="Montserrat" pitchFamily="2" charset="77"/>
                        </a:rPr>
                        <a:t> al mover entre </a:t>
                      </a:r>
                      <a:r>
                        <a:rPr lang="en-US" sz="1200" dirty="0" err="1">
                          <a:latin typeface="Montserrat" pitchFamily="2" charset="77"/>
                        </a:rPr>
                        <a:t>tablas</a:t>
                      </a:r>
                      <a:r>
                        <a:rPr lang="en-US" sz="1200" dirty="0">
                          <a:latin typeface="Montserrat" pitchFamily="2" charset="77"/>
                        </a:rPr>
                        <a:t> (</a:t>
                      </a:r>
                      <a:r>
                        <a:rPr lang="en-US" sz="1200" dirty="0" err="1">
                          <a:latin typeface="Montserrat" pitchFamily="2" charset="77"/>
                        </a:rPr>
                        <a:t>asignar</a:t>
                      </a:r>
                      <a:r>
                        <a:rPr lang="en-US" sz="1200" dirty="0">
                          <a:latin typeface="Montserrat" pitchFamily="2" charset="77"/>
                        </a:rPr>
                        <a:t>/</a:t>
                      </a:r>
                      <a:r>
                        <a:rPr lang="en-US" sz="1200" dirty="0" err="1">
                          <a:latin typeface="Montserrat" pitchFamily="2" charset="77"/>
                        </a:rPr>
                        <a:t>quitar</a:t>
                      </a:r>
                      <a:r>
                        <a:rPr lang="en-US" sz="1200" dirty="0">
                          <a:latin typeface="Montserrat" pitchFamily="2" charset="77"/>
                        </a:rPr>
                        <a:t>)</a:t>
                      </a: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Muestra</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los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empleados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ya</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asignados</a:t>
                      </a:r>
                      <a:endParaRPr lang="en-US" sz="1100" dirty="0">
                        <a:latin typeface="Montserrat" pitchFamily="2" charset="77"/>
                      </a:endParaRPr>
                    </a:p>
                  </a:txBody>
                  <a:tcPr/>
                </a:tc>
                <a:tc>
                  <a:txBody>
                    <a:bodyPr/>
                    <a:lstStyle/>
                    <a:p>
                      <a:pPr marR="0" algn="l" rtl="0">
                        <a:lnSpc>
                          <a:spcPct val="100000"/>
                        </a:lnSpc>
                        <a:spcBef>
                          <a:spcPts val="0"/>
                        </a:spcBef>
                        <a:spcAft>
                          <a:spcPts val="0"/>
                        </a:spcAft>
                        <a:buClr>
                          <a:srgbClr val="000000"/>
                        </a:buClr>
                        <a:buFont typeface="Arial"/>
                      </a:pPr>
                      <a:endParaRPr lang="en-US" sz="1200" dirty="0">
                        <a:latin typeface="Montserrat" pitchFamily="2" charset="77"/>
                      </a:endParaRPr>
                    </a:p>
                  </a:txBody>
                  <a:tcPr/>
                </a:tc>
                <a:extLst>
                  <a:ext uri="{0D108BD9-81ED-4DB2-BD59-A6C34878D82A}">
                    <a16:rowId xmlns:a16="http://schemas.microsoft.com/office/drawing/2014/main" val="3969936478"/>
                  </a:ext>
                </a:extLst>
              </a:tr>
            </a:tbl>
          </a:graphicData>
        </a:graphic>
      </p:graphicFrame>
      <p:pic>
        <p:nvPicPr>
          <p:cNvPr id="3" name="Graphic 2" descr="Checkmark with solid fill">
            <a:extLst>
              <a:ext uri="{FF2B5EF4-FFF2-40B4-BE49-F238E27FC236}">
                <a16:creationId xmlns:a16="http://schemas.microsoft.com/office/drawing/2014/main" id="{ADFCC8DE-72A2-3E00-1F5E-2386F8A381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1524" y="2300131"/>
            <a:ext cx="334536" cy="334536"/>
          </a:xfrm>
          <a:prstGeom prst="rect">
            <a:avLst/>
          </a:prstGeom>
        </p:spPr>
      </p:pic>
      <p:pic>
        <p:nvPicPr>
          <p:cNvPr id="4" name="Graphic 3" descr="Checkmark with solid fill">
            <a:extLst>
              <a:ext uri="{FF2B5EF4-FFF2-40B4-BE49-F238E27FC236}">
                <a16:creationId xmlns:a16="http://schemas.microsoft.com/office/drawing/2014/main" id="{2FC067B8-6C95-303D-E00A-BC4ABE24C4B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1524" y="2770217"/>
            <a:ext cx="334536" cy="334536"/>
          </a:xfrm>
          <a:prstGeom prst="rect">
            <a:avLst/>
          </a:prstGeom>
        </p:spPr>
      </p:pic>
      <p:pic>
        <p:nvPicPr>
          <p:cNvPr id="9" name="Graphic 8" descr="Repeat with solid fill">
            <a:extLst>
              <a:ext uri="{FF2B5EF4-FFF2-40B4-BE49-F238E27FC236}">
                <a16:creationId xmlns:a16="http://schemas.microsoft.com/office/drawing/2014/main" id="{9762244B-ADFE-29DB-BA69-3A8E4D62024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00192" y="1610246"/>
            <a:ext cx="457200" cy="457200"/>
          </a:xfrm>
          <a:prstGeom prst="rect">
            <a:avLst/>
          </a:prstGeom>
        </p:spPr>
      </p:pic>
      <p:sp>
        <p:nvSpPr>
          <p:cNvPr id="11" name="TextBox 10">
            <a:extLst>
              <a:ext uri="{FF2B5EF4-FFF2-40B4-BE49-F238E27FC236}">
                <a16:creationId xmlns:a16="http://schemas.microsoft.com/office/drawing/2014/main" id="{D3145954-6F68-FAD6-DEDA-FCE390BE1A7A}"/>
              </a:ext>
            </a:extLst>
          </p:cNvPr>
          <p:cNvSpPr txBox="1"/>
          <p:nvPr/>
        </p:nvSpPr>
        <p:spPr>
          <a:xfrm>
            <a:off x="7989752" y="1538653"/>
            <a:ext cx="463296" cy="307777"/>
          </a:xfrm>
          <a:prstGeom prst="rect">
            <a:avLst/>
          </a:prstGeom>
          <a:noFill/>
        </p:spPr>
        <p:txBody>
          <a:bodyPr wrap="square" rtlCol="0">
            <a:spAutoFit/>
          </a:bodyPr>
          <a:lstStyle/>
          <a:p>
            <a:r>
              <a:rPr lang="en-US" dirty="0"/>
              <a:t>*</a:t>
            </a:r>
          </a:p>
        </p:txBody>
      </p:sp>
      <p:sp>
        <p:nvSpPr>
          <p:cNvPr id="17" name="TextBox 16">
            <a:extLst>
              <a:ext uri="{FF2B5EF4-FFF2-40B4-BE49-F238E27FC236}">
                <a16:creationId xmlns:a16="http://schemas.microsoft.com/office/drawing/2014/main" id="{E0CDAA10-C7A6-E754-BB85-4691EA277C73}"/>
              </a:ext>
            </a:extLst>
          </p:cNvPr>
          <p:cNvSpPr txBox="1"/>
          <p:nvPr/>
        </p:nvSpPr>
        <p:spPr>
          <a:xfrm>
            <a:off x="459328" y="3626400"/>
            <a:ext cx="7947294" cy="461665"/>
          </a:xfrm>
          <a:prstGeom prst="rect">
            <a:avLst/>
          </a:prstGeom>
          <a:noFill/>
        </p:spPr>
        <p:txBody>
          <a:bodyPr wrap="square">
            <a:spAutoFit/>
          </a:bodyPr>
          <a:lstStyle/>
          <a:p>
            <a:r>
              <a:rPr lang="en-US" sz="1200" b="0" i="0" u="none" strike="noStrike" dirty="0">
                <a:solidFill>
                  <a:srgbClr val="000000"/>
                </a:solidFill>
                <a:effectLst/>
                <a:latin typeface="Montserrat" pitchFamily="2" charset="77"/>
              </a:rPr>
              <a:t>* </a:t>
            </a:r>
            <a:r>
              <a:rPr lang="en-US" sz="1200" b="0" i="0" u="none" strike="noStrike" dirty="0" err="1">
                <a:solidFill>
                  <a:srgbClr val="000000"/>
                </a:solidFill>
                <a:effectLst/>
                <a:latin typeface="Montserrat" pitchFamily="2" charset="77"/>
              </a:rPr>
              <a:t>Funcionalidad</a:t>
            </a:r>
            <a:r>
              <a:rPr lang="en-US" sz="1200" b="0" i="0" u="none" strike="noStrike" dirty="0">
                <a:solidFill>
                  <a:srgbClr val="000000"/>
                </a:solidFill>
                <a:effectLst/>
                <a:latin typeface="Montserrat" pitchFamily="2" charset="77"/>
              </a:rPr>
              <a:t> complete </a:t>
            </a:r>
            <a:r>
              <a:rPr lang="en-US" sz="1200" b="0" i="0" u="none" strike="noStrike" dirty="0" err="1">
                <a:solidFill>
                  <a:srgbClr val="000000"/>
                </a:solidFill>
                <a:effectLst/>
                <a:latin typeface="Montserrat" pitchFamily="2" charset="77"/>
              </a:rPr>
              <a:t>parcialmente</a:t>
            </a:r>
            <a:r>
              <a:rPr lang="en-US" sz="1200" dirty="0">
                <a:latin typeface="Montserrat" pitchFamily="2" charset="77"/>
              </a:rPr>
              <a:t>: </a:t>
            </a:r>
            <a:r>
              <a:rPr lang="en-US" sz="1200" b="0" i="0" u="none" strike="noStrike" dirty="0">
                <a:solidFill>
                  <a:srgbClr val="000000"/>
                </a:solidFill>
                <a:effectLst/>
                <a:latin typeface="Montserrat" pitchFamily="2" charset="77"/>
              </a:rPr>
              <a:t>la </a:t>
            </a:r>
            <a:r>
              <a:rPr lang="en-US" sz="1200" b="0" i="0" u="none" strike="noStrike" dirty="0" err="1">
                <a:solidFill>
                  <a:srgbClr val="000000"/>
                </a:solidFill>
                <a:effectLst/>
                <a:latin typeface="Montserrat" pitchFamily="2" charset="77"/>
              </a:rPr>
              <a:t>interfaz</a:t>
            </a:r>
            <a:r>
              <a:rPr lang="en-US" sz="1200" b="0" i="0" u="none" strike="noStrike" dirty="0">
                <a:solidFill>
                  <a:srgbClr val="000000"/>
                </a:solidFill>
                <a:effectLst/>
                <a:latin typeface="Montserrat" pitchFamily="2" charset="77"/>
              </a:rPr>
              <a:t> </a:t>
            </a:r>
            <a:r>
              <a:rPr lang="en-US" sz="1200" b="0" i="0" u="none" strike="noStrike" dirty="0" err="1">
                <a:solidFill>
                  <a:srgbClr val="000000"/>
                </a:solidFill>
                <a:effectLst/>
                <a:latin typeface="Montserrat" pitchFamily="2" charset="77"/>
              </a:rPr>
              <a:t>usa</a:t>
            </a:r>
            <a:r>
              <a:rPr lang="en-US" sz="1200" b="0" i="0" u="none" strike="noStrike" dirty="0">
                <a:solidFill>
                  <a:srgbClr val="000000"/>
                </a:solidFill>
                <a:effectLst/>
                <a:latin typeface="Montserrat" pitchFamily="2" charset="77"/>
              </a:rPr>
              <a:t> dos </a:t>
            </a:r>
            <a:r>
              <a:rPr lang="en-US" sz="1200" b="0" i="0" u="none" strike="noStrike" dirty="0" err="1">
                <a:solidFill>
                  <a:srgbClr val="000000"/>
                </a:solidFill>
                <a:effectLst/>
                <a:latin typeface="Montserrat" pitchFamily="2" charset="77"/>
              </a:rPr>
              <a:t>tablas</a:t>
            </a:r>
            <a:r>
              <a:rPr lang="en-US" sz="1200" b="0" i="0" u="none" strike="noStrike" dirty="0">
                <a:solidFill>
                  <a:srgbClr val="000000"/>
                </a:solidFill>
                <a:effectLst/>
                <a:latin typeface="Montserrat" pitchFamily="2" charset="77"/>
              </a:rPr>
              <a:t> </a:t>
            </a:r>
            <a:r>
              <a:rPr lang="en-US" sz="1200" b="0" i="0" u="none" strike="noStrike" dirty="0" err="1">
                <a:solidFill>
                  <a:srgbClr val="000000"/>
                </a:solidFill>
                <a:effectLst/>
                <a:latin typeface="Montserrat" pitchFamily="2" charset="77"/>
              </a:rPr>
              <a:t>en</a:t>
            </a:r>
            <a:r>
              <a:rPr lang="en-US" sz="1200" b="0" i="0" u="none" strike="noStrike" dirty="0">
                <a:solidFill>
                  <a:srgbClr val="000000"/>
                </a:solidFill>
                <a:effectLst/>
                <a:latin typeface="Montserrat" pitchFamily="2" charset="77"/>
              </a:rPr>
              <a:t> </a:t>
            </a:r>
            <a:r>
              <a:rPr lang="en-US" sz="1200" b="0" i="0" u="none" strike="noStrike" dirty="0" err="1">
                <a:solidFill>
                  <a:srgbClr val="000000"/>
                </a:solidFill>
                <a:effectLst/>
                <a:latin typeface="Montserrat" pitchFamily="2" charset="77"/>
              </a:rPr>
              <a:t>lugar</a:t>
            </a:r>
            <a:r>
              <a:rPr lang="en-US" sz="1200" b="0" i="0" u="none" strike="noStrike" dirty="0">
                <a:solidFill>
                  <a:srgbClr val="000000"/>
                </a:solidFill>
                <a:effectLst/>
                <a:latin typeface="Montserrat" pitchFamily="2" charset="77"/>
              </a:rPr>
              <a:t> de checkboxes, </a:t>
            </a:r>
            <a:r>
              <a:rPr lang="en-US" sz="1200" b="0" i="0" u="none" strike="noStrike" dirty="0" err="1">
                <a:solidFill>
                  <a:srgbClr val="000000"/>
                </a:solidFill>
                <a:effectLst/>
                <a:latin typeface="Montserrat" pitchFamily="2" charset="77"/>
              </a:rPr>
              <a:t>por</a:t>
            </a:r>
            <a:r>
              <a:rPr lang="en-US" sz="1200" b="0" i="0" u="none" strike="noStrike" dirty="0">
                <a:solidFill>
                  <a:srgbClr val="000000"/>
                </a:solidFill>
                <a:effectLst/>
                <a:latin typeface="Montserrat" pitchFamily="2" charset="77"/>
              </a:rPr>
              <a:t> </a:t>
            </a:r>
            <a:r>
              <a:rPr lang="en-US" sz="1200" b="0" i="0" u="none" strike="noStrike" dirty="0" err="1">
                <a:solidFill>
                  <a:srgbClr val="000000"/>
                </a:solidFill>
                <a:effectLst/>
                <a:latin typeface="Montserrat" pitchFamily="2" charset="77"/>
              </a:rPr>
              <a:t>claridad</a:t>
            </a:r>
            <a:r>
              <a:rPr lang="en-US" sz="1200" b="0" i="0" u="none" strike="noStrike" dirty="0">
                <a:solidFill>
                  <a:srgbClr val="000000"/>
                </a:solidFill>
                <a:effectLst/>
                <a:latin typeface="Montserrat" pitchFamily="2" charset="77"/>
              </a:rPr>
              <a:t> y </a:t>
            </a:r>
            <a:r>
              <a:rPr lang="en-US" sz="1200" b="0" i="0" u="none" strike="noStrike" dirty="0" err="1">
                <a:solidFill>
                  <a:srgbClr val="000000"/>
                </a:solidFill>
                <a:effectLst/>
                <a:latin typeface="Montserrat" pitchFamily="2" charset="77"/>
              </a:rPr>
              <a:t>usabilidad</a:t>
            </a:r>
            <a:r>
              <a:rPr lang="en-US" sz="1200" b="0" i="0" u="none" strike="noStrike" dirty="0">
                <a:solidFill>
                  <a:srgbClr val="000000"/>
                </a:solidFill>
                <a:effectLst/>
                <a:latin typeface="Montserrat" pitchFamily="2" charset="77"/>
              </a:rPr>
              <a:t>.</a:t>
            </a:r>
            <a:endParaRPr lang="en-US" sz="1200" dirty="0">
              <a:latin typeface="Montserrat" pitchFamily="2" charset="77"/>
            </a:endParaRPr>
          </a:p>
        </p:txBody>
      </p:sp>
    </p:spTree>
    <p:extLst>
      <p:ext uri="{BB962C8B-B14F-4D97-AF65-F5344CB8AC3E}">
        <p14:creationId xmlns:p14="http://schemas.microsoft.com/office/powerpoint/2010/main" val="1139590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D2B7FB16-88BF-2105-1E82-6630EE5C729B}"/>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95F8B3EA-788F-E7AF-1F27-E504C50730E2}"/>
              </a:ext>
            </a:extLst>
          </p:cNvPr>
          <p:cNvGrpSpPr/>
          <p:nvPr/>
        </p:nvGrpSpPr>
        <p:grpSpPr>
          <a:xfrm>
            <a:off x="0" y="331470"/>
            <a:ext cx="7136765" cy="563880"/>
            <a:chOff x="0" y="243314"/>
            <a:chExt cx="7136725" cy="994800"/>
          </a:xfrm>
        </p:grpSpPr>
        <p:sp>
          <p:nvSpPr>
            <p:cNvPr id="187" name="Google Shape;187;p4">
              <a:extLst>
                <a:ext uri="{FF2B5EF4-FFF2-40B4-BE49-F238E27FC236}">
                  <a16:creationId xmlns:a16="http://schemas.microsoft.com/office/drawing/2014/main" id="{9274AD2E-6EE1-F2F1-5E1D-86DC13500983}"/>
                </a:ext>
              </a:extLst>
            </p:cNvPr>
            <p:cNvSpPr txBox="1"/>
            <p:nvPr/>
          </p:nvSpPr>
          <p:spPr>
            <a:xfrm>
              <a:off x="459325"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a:solidFill>
                    <a:srgbClr val="026FC1"/>
                  </a:solidFill>
                  <a:latin typeface="Montserrat SemiBold"/>
                  <a:ea typeface="Montserrat SemiBold"/>
                  <a:cs typeface="Montserrat SemiBold"/>
                  <a:sym typeface="Montserrat SemiBold"/>
                </a:rPr>
                <a:t>Requisitos funcionales</a:t>
              </a:r>
              <a:endParaRPr sz="1800" b="1" i="0" u="none" strike="noStrike" cap="none">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A146AAE4-50BC-6C91-FCA4-43BDDD421051}"/>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 name="Rectangle 7">
            <a:extLst>
              <a:ext uri="{FF2B5EF4-FFF2-40B4-BE49-F238E27FC236}">
                <a16:creationId xmlns:a16="http://schemas.microsoft.com/office/drawing/2014/main" id="{30C318DF-2E9D-F770-F42C-9D8FF842E01C}"/>
              </a:ext>
            </a:extLst>
          </p:cNvPr>
          <p:cNvSpPr/>
          <p:nvPr/>
        </p:nvSpPr>
        <p:spPr>
          <a:xfrm>
            <a:off x="3798046" y="395524"/>
            <a:ext cx="1534510" cy="377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Montserrat" pitchFamily="2" charset="77"/>
              </a:rPr>
              <a:t>Estadisticas</a:t>
            </a:r>
            <a:endParaRPr lang="en-US" dirty="0">
              <a:latin typeface="Montserrat" pitchFamily="2" charset="77"/>
            </a:endParaRPr>
          </a:p>
        </p:txBody>
      </p:sp>
      <p:graphicFrame>
        <p:nvGraphicFramePr>
          <p:cNvPr id="2" name="Table 1">
            <a:extLst>
              <a:ext uri="{FF2B5EF4-FFF2-40B4-BE49-F238E27FC236}">
                <a16:creationId xmlns:a16="http://schemas.microsoft.com/office/drawing/2014/main" id="{9ADE23E0-E8FF-7BFB-7B3A-579FAADD97F3}"/>
              </a:ext>
            </a:extLst>
          </p:cNvPr>
          <p:cNvGraphicFramePr>
            <a:graphicFrameLocks noGrp="1"/>
          </p:cNvGraphicFramePr>
          <p:nvPr>
            <p:extLst>
              <p:ext uri="{D42A27DB-BD31-4B8C-83A1-F6EECF244321}">
                <p14:modId xmlns:p14="http://schemas.microsoft.com/office/powerpoint/2010/main" val="86243167"/>
              </p:ext>
            </p:extLst>
          </p:nvPr>
        </p:nvGraphicFramePr>
        <p:xfrm>
          <a:off x="780288" y="1181339"/>
          <a:ext cx="7081560" cy="2194560"/>
        </p:xfrm>
        <a:graphic>
          <a:graphicData uri="http://schemas.openxmlformats.org/drawingml/2006/table">
            <a:tbl>
              <a:tblPr firstRow="1" bandRow="1">
                <a:tableStyleId>{5C22544A-7EE6-4342-B048-85BDC9FD1C3A}</a:tableStyleId>
              </a:tblPr>
              <a:tblGrid>
                <a:gridCol w="1377696">
                  <a:extLst>
                    <a:ext uri="{9D8B030D-6E8A-4147-A177-3AD203B41FA5}">
                      <a16:colId xmlns:a16="http://schemas.microsoft.com/office/drawing/2014/main" val="482439641"/>
                    </a:ext>
                  </a:extLst>
                </a:gridCol>
                <a:gridCol w="4735105">
                  <a:extLst>
                    <a:ext uri="{9D8B030D-6E8A-4147-A177-3AD203B41FA5}">
                      <a16:colId xmlns:a16="http://schemas.microsoft.com/office/drawing/2014/main" val="3189231034"/>
                    </a:ext>
                  </a:extLst>
                </a:gridCol>
                <a:gridCol w="968759">
                  <a:extLst>
                    <a:ext uri="{9D8B030D-6E8A-4147-A177-3AD203B41FA5}">
                      <a16:colId xmlns:a16="http://schemas.microsoft.com/office/drawing/2014/main" val="3030224067"/>
                    </a:ext>
                  </a:extLst>
                </a:gridCol>
              </a:tblGrid>
              <a:tr h="0">
                <a:tc>
                  <a:txBody>
                    <a:bodyPr/>
                    <a:lstStyle/>
                    <a:p>
                      <a:r>
                        <a:rPr lang="en-US" sz="1200" b="0" i="0" u="none" strike="noStrike" cap="none" dirty="0" err="1">
                          <a:solidFill>
                            <a:schemeClr val="lt1"/>
                          </a:solidFill>
                          <a:effectLst/>
                          <a:latin typeface="Montserrat" pitchFamily="2" charset="77"/>
                          <a:ea typeface="+mn-ea"/>
                          <a:cs typeface="+mn-cs"/>
                          <a:sym typeface="Arial"/>
                        </a:rPr>
                        <a:t>Funcionalidad</a:t>
                      </a:r>
                      <a:endParaRPr lang="en-US" sz="1200" dirty="0">
                        <a:latin typeface="Montserrat" pitchFamily="2" charset="77"/>
                      </a:endParaRPr>
                    </a:p>
                  </a:txBody>
                  <a:tcPr/>
                </a:tc>
                <a:tc>
                  <a:txBody>
                    <a:bodyPr/>
                    <a:lstStyle/>
                    <a:p>
                      <a:r>
                        <a:rPr lang="en-US" sz="1200" b="0" i="0" u="none" strike="noStrike" cap="none" dirty="0" err="1">
                          <a:solidFill>
                            <a:schemeClr val="lt1"/>
                          </a:solidFill>
                          <a:effectLst/>
                          <a:latin typeface="Montserrat" pitchFamily="2" charset="77"/>
                          <a:ea typeface="+mn-ea"/>
                          <a:cs typeface="+mn-cs"/>
                          <a:sym typeface="Arial"/>
                        </a:rPr>
                        <a:t>Descripción</a:t>
                      </a:r>
                      <a:endParaRPr lang="en-US" sz="1200" dirty="0">
                        <a:latin typeface="Montserrat" pitchFamily="2" charset="77"/>
                      </a:endParaRPr>
                    </a:p>
                  </a:txBody>
                  <a:tcPr/>
                </a:tc>
                <a:tc>
                  <a:txBody>
                    <a:bodyPr/>
                    <a:lstStyle/>
                    <a:p>
                      <a:r>
                        <a:rPr lang="en-US" sz="1200" b="0" i="0" u="none" strike="noStrike" cap="none" dirty="0">
                          <a:solidFill>
                            <a:schemeClr val="lt1"/>
                          </a:solidFill>
                          <a:effectLst/>
                          <a:latin typeface="Montserrat" pitchFamily="2" charset="77"/>
                          <a:ea typeface="+mn-ea"/>
                          <a:cs typeface="+mn-cs"/>
                          <a:sym typeface="Arial"/>
                        </a:rPr>
                        <a:t>Cumplido</a:t>
                      </a:r>
                      <a:endParaRPr lang="en-US" sz="1200" dirty="0">
                        <a:latin typeface="Montserrat" pitchFamily="2" charset="77"/>
                      </a:endParaRPr>
                    </a:p>
                  </a:txBody>
                  <a:tcPr/>
                </a:tc>
                <a:extLst>
                  <a:ext uri="{0D108BD9-81ED-4DB2-BD59-A6C34878D82A}">
                    <a16:rowId xmlns:a16="http://schemas.microsoft.com/office/drawing/2014/main" val="610168187"/>
                  </a:ext>
                </a:extLst>
              </a:tr>
              <a:tr h="370840">
                <a:tc>
                  <a:txBody>
                    <a:bodyPr/>
                    <a:lstStyle/>
                    <a:p>
                      <a:r>
                        <a:rPr lang="en-US" sz="1200" dirty="0" err="1">
                          <a:latin typeface="Montserrat" pitchFamily="2" charset="77"/>
                        </a:rPr>
                        <a:t>Empleados</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Antigüedad</a:t>
                      </a:r>
                      <a:r>
                        <a:rPr lang="en-US" sz="1200" b="0" i="0" u="none" strike="noStrike" cap="none" dirty="0">
                          <a:solidFill>
                            <a:schemeClr val="dk1"/>
                          </a:solidFill>
                          <a:effectLst/>
                          <a:latin typeface="Montserrat" pitchFamily="2" charset="77"/>
                          <a:ea typeface="+mn-ea"/>
                          <a:cs typeface="+mn-cs"/>
                          <a:sym typeface="Arial"/>
                        </a:rPr>
                        <a:t> (top 5 </a:t>
                      </a:r>
                      <a:r>
                        <a:rPr lang="en-US" sz="1200" b="0" i="0" u="none" strike="noStrike" cap="none" dirty="0" err="1">
                          <a:solidFill>
                            <a:schemeClr val="dk1"/>
                          </a:solidFill>
                          <a:effectLst/>
                          <a:latin typeface="Montserrat" pitchFamily="2" charset="77"/>
                          <a:ea typeface="+mn-ea"/>
                          <a:cs typeface="+mn-cs"/>
                          <a:sym typeface="Arial"/>
                        </a:rPr>
                        <a:t>más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antiguos</a:t>
                      </a:r>
                      <a:r>
                        <a:rPr lang="en-US" sz="1200" b="0" i="0" u="none" strike="noStrike" cap="none" dirty="0">
                          <a:solidFill>
                            <a:schemeClr val="dk1"/>
                          </a:solidFill>
                          <a:effectLst/>
                          <a:latin typeface="Montserrat" pitchFamily="2" charset="77"/>
                          <a:ea typeface="+mn-ea"/>
                          <a:cs typeface="+mn-cs"/>
                          <a:sym typeface="Arial"/>
                        </a:rPr>
                        <a:t> y </a:t>
                      </a:r>
                      <a:r>
                        <a:rPr lang="en-US" sz="1200" b="0" i="0" u="none" strike="noStrike" cap="none" dirty="0" err="1">
                          <a:solidFill>
                            <a:schemeClr val="dk1"/>
                          </a:solidFill>
                          <a:effectLst/>
                          <a:latin typeface="Montserrat" pitchFamily="2" charset="77"/>
                          <a:ea typeface="+mn-ea"/>
                          <a:cs typeface="+mn-cs"/>
                          <a:sym typeface="Arial"/>
                        </a:rPr>
                        <a:t>recientes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edad</a:t>
                      </a:r>
                      <a:r>
                        <a:rPr lang="en-US" sz="1200" b="0" i="0" u="none" strike="noStrike" cap="none" dirty="0">
                          <a:solidFill>
                            <a:schemeClr val="dk1"/>
                          </a:solidFill>
                          <a:effectLst/>
                          <a:latin typeface="Montserrat" pitchFamily="2" charset="77"/>
                          <a:ea typeface="+mn-ea"/>
                          <a:cs typeface="+mn-cs"/>
                          <a:sym typeface="Arial"/>
                        </a:rPr>
                        <a:t> media, </a:t>
                      </a:r>
                      <a:r>
                        <a:rPr lang="en-US" sz="1200" b="0" i="0" u="none" strike="noStrike" cap="none" dirty="0" err="1">
                          <a:solidFill>
                            <a:schemeClr val="dk1"/>
                          </a:solidFill>
                          <a:effectLst/>
                          <a:latin typeface="Montserrat" pitchFamily="2" charset="77"/>
                          <a:ea typeface="+mn-ea"/>
                          <a:cs typeface="+mn-cs"/>
                          <a:sym typeface="Arial"/>
                        </a:rPr>
                        <a:t>distribución</a:t>
                      </a:r>
                      <a:r>
                        <a:rPr lang="en-US" sz="1200" b="0" i="0" u="none" strike="noStrike" cap="none" dirty="0">
                          <a:solidFill>
                            <a:schemeClr val="dk1"/>
                          </a:solidFill>
                          <a:effectLst/>
                          <a:latin typeface="Montserrat" pitchFamily="2" charset="77"/>
                          <a:ea typeface="+mn-ea"/>
                          <a:cs typeface="+mn-cs"/>
                          <a:sym typeface="Arial"/>
                        </a:rPr>
                        <a:t> de </a:t>
                      </a:r>
                      <a:r>
                        <a:rPr lang="en-US" sz="1200" b="0" i="0" u="none" strike="noStrike" cap="none" dirty="0" err="1">
                          <a:solidFill>
                            <a:schemeClr val="dk1"/>
                          </a:solidFill>
                          <a:effectLst/>
                          <a:latin typeface="Montserrat" pitchFamily="2" charset="77"/>
                          <a:ea typeface="+mn-ea"/>
                          <a:cs typeface="+mn-cs"/>
                          <a:sym typeface="Arial"/>
                        </a:rPr>
                        <a:t>edad</a:t>
                      </a:r>
                      <a:r>
                        <a:rPr lang="en-US" sz="1200" b="0" i="0" u="none" strike="noStrike" cap="none" dirty="0">
                          <a:solidFill>
                            <a:schemeClr val="dk1"/>
                          </a:solidFill>
                          <a:effectLst/>
                          <a:latin typeface="Montserrat" pitchFamily="2" charset="77"/>
                          <a:ea typeface="+mn-ea"/>
                          <a:cs typeface="+mn-cs"/>
                          <a:sym typeface="Arial"/>
                        </a:rPr>
                        <a:t> y </a:t>
                      </a:r>
                      <a:r>
                        <a:rPr lang="en-US" sz="1200" b="0" i="0" u="none" strike="noStrike" cap="none" dirty="0" err="1">
                          <a:solidFill>
                            <a:schemeClr val="dk1"/>
                          </a:solidFill>
                          <a:effectLst/>
                          <a:latin typeface="Montserrat" pitchFamily="2" charset="77"/>
                          <a:ea typeface="+mn-ea"/>
                          <a:cs typeface="+mn-cs"/>
                          <a:sym typeface="Arial"/>
                        </a:rPr>
                        <a:t>estado</a:t>
                      </a:r>
                      <a:r>
                        <a:rPr lang="en-US" sz="1200" b="0" i="0" u="none" strike="noStrike" cap="none" dirty="0">
                          <a:solidFill>
                            <a:schemeClr val="dk1"/>
                          </a:solidFill>
                          <a:effectLst/>
                          <a:latin typeface="Montserrat" pitchFamily="2" charset="77"/>
                          <a:ea typeface="+mn-ea"/>
                          <a:cs typeface="+mn-cs"/>
                          <a:sym typeface="Arial"/>
                        </a:rPr>
                        <a:t> civil, </a:t>
                      </a:r>
                      <a:r>
                        <a:rPr lang="en-US" sz="1200" b="0" i="0" u="none" strike="noStrike" cap="none" dirty="0" err="1">
                          <a:solidFill>
                            <a:schemeClr val="dk1"/>
                          </a:solidFill>
                          <a:effectLst/>
                          <a:latin typeface="Montserrat" pitchFamily="2" charset="77"/>
                          <a:ea typeface="+mn-ea"/>
                          <a:cs typeface="+mn-cs"/>
                          <a:sym typeface="Arial"/>
                        </a:rPr>
                        <a:t>evolución</a:t>
                      </a:r>
                      <a:r>
                        <a:rPr lang="en-US" sz="1200" b="0" i="0" u="none" strike="noStrike" cap="none" dirty="0">
                          <a:solidFill>
                            <a:schemeClr val="dk1"/>
                          </a:solidFill>
                          <a:effectLst/>
                          <a:latin typeface="Montserrat" pitchFamily="2" charset="77"/>
                          <a:ea typeface="+mn-ea"/>
                          <a:cs typeface="+mn-cs"/>
                          <a:sym typeface="Arial"/>
                        </a:rPr>
                        <a:t> de </a:t>
                      </a:r>
                      <a:r>
                        <a:rPr lang="en-US" sz="1200" b="0" i="0" u="none" strike="noStrike" cap="none" dirty="0" err="1">
                          <a:solidFill>
                            <a:schemeClr val="dk1"/>
                          </a:solidFill>
                          <a:effectLst/>
                          <a:latin typeface="Montserrat" pitchFamily="2" charset="77"/>
                          <a:ea typeface="+mn-ea"/>
                          <a:cs typeface="+mn-cs"/>
                          <a:sym typeface="Arial"/>
                        </a:rPr>
                        <a:t>altas</a:t>
                      </a:r>
                      <a:r>
                        <a:rPr lang="en-US" sz="1200" b="0" i="0" u="none" strike="noStrike" cap="none" dirty="0">
                          <a:solidFill>
                            <a:schemeClr val="dk1"/>
                          </a:solidFill>
                          <a:effectLst/>
                          <a:latin typeface="Montserrat" pitchFamily="2" charset="77"/>
                          <a:ea typeface="+mn-ea"/>
                          <a:cs typeface="+mn-cs"/>
                          <a:sym typeface="Arial"/>
                        </a:rPr>
                        <a:t>/</a:t>
                      </a:r>
                      <a:r>
                        <a:rPr lang="en-US" sz="1200" b="0" i="0" u="none" strike="noStrike" cap="none" dirty="0" err="1">
                          <a:solidFill>
                            <a:schemeClr val="dk1"/>
                          </a:solidFill>
                          <a:effectLst/>
                          <a:latin typeface="Montserrat" pitchFamily="2" charset="77"/>
                          <a:ea typeface="+mn-ea"/>
                          <a:cs typeface="+mn-cs"/>
                          <a:sym typeface="Arial"/>
                        </a:rPr>
                        <a:t>bajas</a:t>
                      </a:r>
                      <a:endParaRPr lang="en-US" sz="1200" b="0" i="0" u="none" strike="noStrike" cap="none" dirty="0">
                        <a:solidFill>
                          <a:schemeClr val="dk1"/>
                        </a:solidFill>
                        <a:effectLst/>
                        <a:latin typeface="Montserrat" pitchFamily="2" charset="77"/>
                        <a:ea typeface="+mn-ea"/>
                        <a:cs typeface="+mn-cs"/>
                        <a:sym typeface="Arial"/>
                      </a:endParaRPr>
                    </a:p>
                    <a:p>
                      <a:endParaRPr lang="en-US" sz="12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1859329623"/>
                  </a:ext>
                </a:extLst>
              </a:tr>
              <a:tr h="370840">
                <a:tc>
                  <a:txBody>
                    <a:bodyPr/>
                    <a:lstStyle/>
                    <a:p>
                      <a:r>
                        <a:rPr lang="en-US" sz="1200" dirty="0" err="1">
                          <a:latin typeface="Montserrat" pitchFamily="2" charset="77"/>
                        </a:rPr>
                        <a:t>Proyectos</a:t>
                      </a:r>
                      <a:endParaRPr lang="en-US" sz="1200" dirty="0">
                        <a:latin typeface="Montserrat" pitchFamily="2" charset="77"/>
                      </a:endParaRPr>
                    </a:p>
                  </a:txBody>
                  <a:tcPr/>
                </a:tc>
                <a:tc>
                  <a:txBody>
                    <a:bodyPr/>
                    <a:lstStyle/>
                    <a:p>
                      <a:r>
                        <a:rPr lang="en-US" sz="1200" b="0" i="0" u="none" strike="noStrike" cap="none" dirty="0" err="1">
                          <a:solidFill>
                            <a:schemeClr val="dk1"/>
                          </a:solidFill>
                          <a:effectLst/>
                          <a:latin typeface="Montserrat" pitchFamily="2" charset="77"/>
                          <a:ea typeface="+mn-ea"/>
                          <a:cs typeface="+mn-cs"/>
                          <a:sym typeface="Arial"/>
                        </a:rPr>
                        <a:t>Cantidad</a:t>
                      </a:r>
                      <a:r>
                        <a:rPr lang="en-US" sz="1200" b="0" i="0" u="none" strike="noStrike" cap="none" dirty="0">
                          <a:solidFill>
                            <a:schemeClr val="dk1"/>
                          </a:solidFill>
                          <a:effectLst/>
                          <a:latin typeface="Montserrat" pitchFamily="2" charset="77"/>
                          <a:ea typeface="+mn-ea"/>
                          <a:cs typeface="+mn-cs"/>
                          <a:sym typeface="Arial"/>
                        </a:rPr>
                        <a:t> total, </a:t>
                      </a:r>
                      <a:r>
                        <a:rPr lang="en-US" sz="1200" b="0" i="0" u="none" strike="noStrike" cap="none" dirty="0" err="1">
                          <a:solidFill>
                            <a:schemeClr val="dk1"/>
                          </a:solidFill>
                          <a:effectLst/>
                          <a:latin typeface="Montserrat" pitchFamily="2" charset="77"/>
                          <a:ea typeface="+mn-ea"/>
                          <a:cs typeface="+mn-cs"/>
                          <a:sym typeface="Arial"/>
                        </a:rPr>
                        <a:t>activos</a:t>
                      </a:r>
                      <a:r>
                        <a:rPr lang="en-US" sz="1200" b="0" i="0" u="none" strike="noStrike" cap="none" dirty="0">
                          <a:solidFill>
                            <a:schemeClr val="dk1"/>
                          </a:solidFill>
                          <a:effectLst/>
                          <a:latin typeface="Montserrat" pitchFamily="2" charset="77"/>
                          <a:ea typeface="+mn-ea"/>
                          <a:cs typeface="+mn-cs"/>
                          <a:sym typeface="Arial"/>
                        </a:rPr>
                        <a:t> y </a:t>
                      </a:r>
                      <a:r>
                        <a:rPr lang="en-US" sz="1200" b="0" i="0" u="none" strike="noStrike" cap="none" dirty="0" err="1">
                          <a:solidFill>
                            <a:schemeClr val="dk1"/>
                          </a:solidFill>
                          <a:effectLst/>
                          <a:latin typeface="Montserrat" pitchFamily="2" charset="77"/>
                          <a:ea typeface="+mn-ea"/>
                          <a:cs typeface="+mn-cs"/>
                          <a:sym typeface="Arial"/>
                        </a:rPr>
                        <a:t>finalizados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duración</a:t>
                      </a:r>
                      <a:r>
                        <a:rPr lang="en-US" sz="1200" b="0" i="0" u="none" strike="noStrike" cap="none" dirty="0">
                          <a:solidFill>
                            <a:schemeClr val="dk1"/>
                          </a:solidFill>
                          <a:effectLst/>
                          <a:latin typeface="Montserrat" pitchFamily="2" charset="77"/>
                          <a:ea typeface="+mn-ea"/>
                          <a:cs typeface="+mn-cs"/>
                          <a:sym typeface="Arial"/>
                        </a:rPr>
                        <a:t> de </a:t>
                      </a:r>
                      <a:r>
                        <a:rPr lang="en-US" sz="1200" b="0" i="0" u="none" strike="noStrike" cap="none" dirty="0" err="1">
                          <a:solidFill>
                            <a:schemeClr val="dk1"/>
                          </a:solidFill>
                          <a:effectLst/>
                          <a:latin typeface="Montserrat" pitchFamily="2" charset="77"/>
                          <a:ea typeface="+mn-ea"/>
                          <a:cs typeface="+mn-cs"/>
                          <a:sym typeface="Arial"/>
                        </a:rPr>
                        <a:t>proyectos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distribución</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por</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lugar</a:t>
                      </a:r>
                      <a:endParaRPr lang="en-US" sz="1200" b="0" i="0" u="none" strike="noStrike" cap="none" dirty="0">
                        <a:solidFill>
                          <a:schemeClr val="dk1"/>
                        </a:solidFill>
                        <a:effectLst/>
                        <a:latin typeface="Montserrat" pitchFamily="2" charset="77"/>
                        <a:ea typeface="+mn-ea"/>
                        <a:cs typeface="+mn-cs"/>
                        <a:sym typeface="Arial"/>
                      </a:endParaRPr>
                    </a:p>
                    <a:p>
                      <a:endParaRPr lang="en-US" sz="12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578332757"/>
                  </a:ext>
                </a:extLst>
              </a:tr>
              <a:tr h="370840">
                <a:tc>
                  <a:txBody>
                    <a:bodyPr/>
                    <a:lstStyle/>
                    <a:p>
                      <a:pPr>
                        <a:buNone/>
                      </a:pPr>
                      <a:r>
                        <a:rPr lang="en-US" sz="1200" dirty="0" err="1">
                          <a:latin typeface="Montserrat" pitchFamily="2" charset="77"/>
                        </a:rPr>
                        <a:t>Empleados</a:t>
                      </a:r>
                      <a:r>
                        <a:rPr lang="en-US" sz="1200" dirty="0">
                          <a:latin typeface="Montserrat" pitchFamily="2" charset="77"/>
                        </a:rPr>
                        <a:t> </a:t>
                      </a:r>
                      <a:endParaRPr lang="en-US" sz="1200" dirty="0">
                        <a:latin typeface="Montserrat" pitchFamily="2" charset="77"/>
                        <a:sym typeface="Wingdings" pitchFamily="2" charset="2"/>
                      </a:endParaRPr>
                    </a:p>
                    <a:p>
                      <a:pPr>
                        <a:buNone/>
                      </a:pPr>
                      <a:r>
                        <a:rPr lang="en-US" sz="1200" dirty="0" err="1">
                          <a:latin typeface="Montserrat" pitchFamily="2" charset="77"/>
                          <a:sym typeface="Wingdings" pitchFamily="2" charset="2"/>
                        </a:rPr>
                        <a:t>Proyectos</a:t>
                      </a:r>
                      <a:endParaRPr lang="en-US" sz="1200" dirty="0">
                        <a:latin typeface="Montserrat" pitchFamily="2" charset="77"/>
                      </a:endParaRPr>
                    </a:p>
                  </a:txBody>
                  <a:tcPr/>
                </a:tc>
                <a:tc>
                  <a:txBody>
                    <a:bodyPr/>
                    <a:lstStyle/>
                    <a:p>
                      <a:r>
                        <a:rPr lang="en-US" sz="1200" b="0" i="0" u="none" strike="noStrike" cap="none" dirty="0">
                          <a:solidFill>
                            <a:schemeClr val="dk1"/>
                          </a:solidFill>
                          <a:effectLst/>
                          <a:latin typeface="Montserrat" pitchFamily="2" charset="77"/>
                          <a:ea typeface="+mn-ea"/>
                          <a:cs typeface="+mn-cs"/>
                          <a:sym typeface="Arial"/>
                        </a:rPr>
                        <a:t>Nº de </a:t>
                      </a:r>
                      <a:r>
                        <a:rPr lang="en-US" sz="1200" b="0" i="0" u="none" strike="noStrike" cap="none" dirty="0" err="1">
                          <a:solidFill>
                            <a:schemeClr val="dk1"/>
                          </a:solidFill>
                          <a:effectLst/>
                          <a:latin typeface="Montserrat" pitchFamily="2" charset="77"/>
                          <a:ea typeface="+mn-ea"/>
                          <a:cs typeface="+mn-cs"/>
                          <a:sym typeface="Arial"/>
                        </a:rPr>
                        <a:t>proyectos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por</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empleado</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activo</a:t>
                      </a:r>
                      <a:r>
                        <a:rPr lang="en-US" sz="1200" b="0" i="0" u="none" strike="noStrike" cap="none" dirty="0">
                          <a:solidFill>
                            <a:schemeClr val="dk1"/>
                          </a:solidFill>
                          <a:effectLst/>
                          <a:latin typeface="Montserrat" pitchFamily="2" charset="77"/>
                          <a:ea typeface="+mn-ea"/>
                          <a:cs typeface="+mn-cs"/>
                          <a:sym typeface="Arial"/>
                        </a:rPr>
                        <a:t>, top 5 </a:t>
                      </a:r>
                      <a:r>
                        <a:rPr lang="en-US" sz="1200" b="0" i="0" u="none" strike="noStrike" cap="none" dirty="0" err="1">
                          <a:solidFill>
                            <a:schemeClr val="dk1"/>
                          </a:solidFill>
                          <a:effectLst/>
                          <a:latin typeface="Montserrat" pitchFamily="2" charset="77"/>
                          <a:ea typeface="+mn-ea"/>
                          <a:cs typeface="+mn-cs"/>
                          <a:sym typeface="Arial"/>
                        </a:rPr>
                        <a:t>proyectos</a:t>
                      </a:r>
                      <a:r>
                        <a:rPr lang="en-US" sz="1200" b="0" i="0" u="none" strike="noStrike" cap="none" dirty="0">
                          <a:solidFill>
                            <a:schemeClr val="dk1"/>
                          </a:solidFill>
                          <a:effectLst/>
                          <a:latin typeface="Montserrat" pitchFamily="2" charset="77"/>
                          <a:ea typeface="+mn-ea"/>
                          <a:cs typeface="+mn-cs"/>
                          <a:sym typeface="Arial"/>
                        </a:rPr>
                        <a:t> con </a:t>
                      </a:r>
                      <a:r>
                        <a:rPr lang="en-US" sz="1200" b="0" i="0" u="none" strike="noStrike" cap="none" dirty="0" err="1">
                          <a:solidFill>
                            <a:schemeClr val="dk1"/>
                          </a:solidFill>
                          <a:effectLst/>
                          <a:latin typeface="Montserrat" pitchFamily="2" charset="77"/>
                          <a:ea typeface="+mn-ea"/>
                          <a:cs typeface="+mn-cs"/>
                          <a:sym typeface="Arial"/>
                        </a:rPr>
                        <a:t>más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asignaciones</a:t>
                      </a:r>
                      <a:r>
                        <a:rPr lang="en-US" sz="1200" b="0" i="0" u="none" strike="noStrike" cap="none" dirty="0">
                          <a:solidFill>
                            <a:schemeClr val="dk1"/>
                          </a:solidFill>
                          <a:effectLst/>
                          <a:latin typeface="Montserrat" pitchFamily="2" charset="77"/>
                          <a:ea typeface="+mn-ea"/>
                          <a:cs typeface="+mn-cs"/>
                          <a:sym typeface="Arial"/>
                        </a:rPr>
                        <a:t>, </a:t>
                      </a:r>
                      <a:r>
                        <a:rPr lang="en-US" sz="1200" b="0" i="0" u="none" strike="noStrike" cap="none" dirty="0" err="1">
                          <a:solidFill>
                            <a:schemeClr val="dk1"/>
                          </a:solidFill>
                          <a:effectLst/>
                          <a:latin typeface="Montserrat" pitchFamily="2" charset="77"/>
                          <a:ea typeface="+mn-ea"/>
                          <a:cs typeface="+mn-cs"/>
                          <a:sym typeface="Arial"/>
                        </a:rPr>
                        <a:t>proyectos</a:t>
                      </a:r>
                      <a:r>
                        <a:rPr lang="en-US" sz="1200" b="0" i="0" u="none" strike="noStrike" cap="none" dirty="0">
                          <a:solidFill>
                            <a:schemeClr val="dk1"/>
                          </a:solidFill>
                          <a:effectLst/>
                          <a:latin typeface="Montserrat" pitchFamily="2" charset="77"/>
                          <a:ea typeface="+mn-ea"/>
                          <a:cs typeface="+mn-cs"/>
                          <a:sym typeface="Arial"/>
                        </a:rPr>
                        <a:t> sin </a:t>
                      </a:r>
                      <a:r>
                        <a:rPr lang="en-US" sz="1200" b="0" i="0" u="none" strike="noStrike" cap="none" dirty="0" err="1">
                          <a:solidFill>
                            <a:schemeClr val="dk1"/>
                          </a:solidFill>
                          <a:effectLst/>
                          <a:latin typeface="Montserrat" pitchFamily="2" charset="77"/>
                          <a:ea typeface="+mn-ea"/>
                          <a:cs typeface="+mn-cs"/>
                          <a:sym typeface="Arial"/>
                        </a:rPr>
                        <a:t>empleados</a:t>
                      </a:r>
                      <a:endParaRPr lang="en-US" sz="1200" b="0" i="0" u="none" strike="noStrike" cap="none" dirty="0">
                        <a:solidFill>
                          <a:schemeClr val="dk1"/>
                        </a:solidFill>
                        <a:effectLst/>
                        <a:latin typeface="Montserrat" pitchFamily="2" charset="77"/>
                        <a:ea typeface="+mn-ea"/>
                        <a:cs typeface="+mn-cs"/>
                        <a:sym typeface="Arial"/>
                      </a:endParaRPr>
                    </a:p>
                    <a:p>
                      <a:endParaRPr lang="en-US" sz="1200" dirty="0">
                        <a:latin typeface="Montserrat" pitchFamily="2" charset="77"/>
                      </a:endParaRPr>
                    </a:p>
                  </a:txBody>
                  <a:tcPr/>
                </a:tc>
                <a:tc>
                  <a:txBody>
                    <a:bodyPr/>
                    <a:lstStyle/>
                    <a:p>
                      <a:endParaRPr lang="en-US" sz="1200" dirty="0">
                        <a:latin typeface="Montserrat" pitchFamily="2" charset="77"/>
                      </a:endParaRPr>
                    </a:p>
                  </a:txBody>
                  <a:tcPr/>
                </a:tc>
                <a:extLst>
                  <a:ext uri="{0D108BD9-81ED-4DB2-BD59-A6C34878D82A}">
                    <a16:rowId xmlns:a16="http://schemas.microsoft.com/office/drawing/2014/main" val="3969936478"/>
                  </a:ext>
                </a:extLst>
              </a:tr>
            </a:tbl>
          </a:graphicData>
        </a:graphic>
      </p:graphicFrame>
      <p:pic>
        <p:nvPicPr>
          <p:cNvPr id="3" name="Graphic 2" descr="Checkmark with solid fill">
            <a:extLst>
              <a:ext uri="{FF2B5EF4-FFF2-40B4-BE49-F238E27FC236}">
                <a16:creationId xmlns:a16="http://schemas.microsoft.com/office/drawing/2014/main" id="{9A98F0D4-A33D-361A-72AC-3E23F5E9CAE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25736" y="1599785"/>
            <a:ext cx="334536" cy="334536"/>
          </a:xfrm>
          <a:prstGeom prst="rect">
            <a:avLst/>
          </a:prstGeom>
        </p:spPr>
      </p:pic>
      <p:pic>
        <p:nvPicPr>
          <p:cNvPr id="4" name="Graphic 3" descr="Checkmark with solid fill">
            <a:extLst>
              <a:ext uri="{FF2B5EF4-FFF2-40B4-BE49-F238E27FC236}">
                <a16:creationId xmlns:a16="http://schemas.microsoft.com/office/drawing/2014/main" id="{C4F72C20-4349-7D48-8EED-F9AD14522C4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25736" y="2226803"/>
            <a:ext cx="334536" cy="334536"/>
          </a:xfrm>
          <a:prstGeom prst="rect">
            <a:avLst/>
          </a:prstGeom>
        </p:spPr>
      </p:pic>
      <p:pic>
        <p:nvPicPr>
          <p:cNvPr id="5" name="Graphic 4" descr="Checkmark with solid fill">
            <a:extLst>
              <a:ext uri="{FF2B5EF4-FFF2-40B4-BE49-F238E27FC236}">
                <a16:creationId xmlns:a16="http://schemas.microsoft.com/office/drawing/2014/main" id="{B940DA64-171F-2A12-D747-DBBAFA83BBB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25736" y="2902589"/>
            <a:ext cx="334536" cy="334536"/>
          </a:xfrm>
          <a:prstGeom prst="rect">
            <a:avLst/>
          </a:prstGeom>
        </p:spPr>
      </p:pic>
    </p:spTree>
    <p:extLst>
      <p:ext uri="{BB962C8B-B14F-4D97-AF65-F5344CB8AC3E}">
        <p14:creationId xmlns:p14="http://schemas.microsoft.com/office/powerpoint/2010/main" val="2350653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a:extLst>
            <a:ext uri="{FF2B5EF4-FFF2-40B4-BE49-F238E27FC236}">
              <a16:creationId xmlns:a16="http://schemas.microsoft.com/office/drawing/2014/main" id="{02EA1476-5797-E857-F194-084CF1E12772}"/>
            </a:ext>
          </a:extLst>
        </p:cNvPr>
        <p:cNvGrpSpPr/>
        <p:nvPr/>
      </p:nvGrpSpPr>
      <p:grpSpPr>
        <a:xfrm>
          <a:off x="0" y="0"/>
          <a:ext cx="0" cy="0"/>
          <a:chOff x="0" y="0"/>
          <a:chExt cx="0" cy="0"/>
        </a:xfrm>
      </p:grpSpPr>
      <p:grpSp>
        <p:nvGrpSpPr>
          <p:cNvPr id="179" name="Google Shape;179;p3">
            <a:extLst>
              <a:ext uri="{FF2B5EF4-FFF2-40B4-BE49-F238E27FC236}">
                <a16:creationId xmlns:a16="http://schemas.microsoft.com/office/drawing/2014/main" id="{7D0490A3-E37E-0DEB-CE98-C48EF9C7760F}"/>
              </a:ext>
            </a:extLst>
          </p:cNvPr>
          <p:cNvGrpSpPr/>
          <p:nvPr/>
        </p:nvGrpSpPr>
        <p:grpSpPr>
          <a:xfrm>
            <a:off x="352975" y="781200"/>
            <a:ext cx="4633800" cy="1764518"/>
            <a:chOff x="352975" y="781200"/>
            <a:chExt cx="4633800" cy="1764518"/>
          </a:xfrm>
        </p:grpSpPr>
        <p:sp>
          <p:nvSpPr>
            <p:cNvPr id="180" name="Google Shape;180;p3">
              <a:extLst>
                <a:ext uri="{FF2B5EF4-FFF2-40B4-BE49-F238E27FC236}">
                  <a16:creationId xmlns:a16="http://schemas.microsoft.com/office/drawing/2014/main" id="{186AEA9F-487E-BDF5-1066-B027D783FBEE}"/>
                </a:ext>
              </a:extLst>
            </p:cNvPr>
            <p:cNvSpPr txBox="1"/>
            <p:nvPr/>
          </p:nvSpPr>
          <p:spPr>
            <a:xfrm>
              <a:off x="352975" y="1960983"/>
              <a:ext cx="4633800" cy="584735"/>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rgbClr val="000000"/>
                </a:buClr>
                <a:buSzPts val="3200"/>
                <a:buFont typeface="Arial"/>
                <a:buNone/>
              </a:pPr>
              <a:r>
                <a:rPr lang="es-ES" sz="3200" b="1" dirty="0">
                  <a:solidFill>
                    <a:srgbClr val="FDFDFD"/>
                  </a:solidFill>
                </a:rPr>
                <a:t>Tecnologías Utilizadas</a:t>
              </a:r>
              <a:endParaRPr lang="es-ES" sz="3200" b="1" i="0" u="none" strike="noStrike" cap="none" dirty="0">
                <a:solidFill>
                  <a:srgbClr val="FDFDFD"/>
                </a:solidFill>
                <a:latin typeface="Arial"/>
                <a:ea typeface="Arial"/>
                <a:cs typeface="Arial"/>
                <a:sym typeface="Arial"/>
              </a:endParaRPr>
            </a:p>
          </p:txBody>
        </p:sp>
        <p:sp>
          <p:nvSpPr>
            <p:cNvPr id="181" name="Google Shape;181;p3">
              <a:extLst>
                <a:ext uri="{FF2B5EF4-FFF2-40B4-BE49-F238E27FC236}">
                  <a16:creationId xmlns:a16="http://schemas.microsoft.com/office/drawing/2014/main" id="{325E3DA1-DF22-ACF4-8DFF-DDF39658AE2B}"/>
                </a:ext>
              </a:extLst>
            </p:cNvPr>
            <p:cNvSpPr txBox="1"/>
            <p:nvPr/>
          </p:nvSpPr>
          <p:spPr>
            <a:xfrm>
              <a:off x="352975" y="781200"/>
              <a:ext cx="3087900" cy="333375"/>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000"/>
                <a:buFont typeface="Arial"/>
                <a:buNone/>
              </a:pPr>
              <a:r>
                <a:rPr lang="es-ES" sz="1100" b="0" i="0" u="none" strike="noStrike" cap="none">
                  <a:solidFill>
                    <a:srgbClr val="FFFFFF"/>
                  </a:solidFill>
                  <a:highlight>
                    <a:srgbClr val="026FC0"/>
                  </a:highlight>
                  <a:latin typeface="Montserrat"/>
                  <a:ea typeface="Montserrat"/>
                  <a:cs typeface="Montserrat"/>
                  <a:sym typeface="Montserrat"/>
                </a:rPr>
                <a:t>Práctica final PFB</a:t>
              </a:r>
              <a:endParaRPr sz="1100" b="0" i="0" u="none" strike="noStrike" cap="none">
                <a:solidFill>
                  <a:srgbClr val="FFFFFF"/>
                </a:solidFill>
                <a:highlight>
                  <a:srgbClr val="026FC0"/>
                </a:highlight>
                <a:latin typeface="Montserrat"/>
                <a:ea typeface="Montserrat"/>
                <a:cs typeface="Montserrat"/>
                <a:sym typeface="Montserrat"/>
              </a:endParaRPr>
            </a:p>
          </p:txBody>
        </p:sp>
      </p:grpSp>
    </p:spTree>
    <p:extLst>
      <p:ext uri="{BB962C8B-B14F-4D97-AF65-F5344CB8AC3E}">
        <p14:creationId xmlns:p14="http://schemas.microsoft.com/office/powerpoint/2010/main" val="2353316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a:extLst>
            <a:ext uri="{FF2B5EF4-FFF2-40B4-BE49-F238E27FC236}">
              <a16:creationId xmlns:a16="http://schemas.microsoft.com/office/drawing/2014/main" id="{EE235CC3-06E4-5F0B-5ABB-3B091328ABA7}"/>
            </a:ext>
          </a:extLst>
        </p:cNvPr>
        <p:cNvGrpSpPr/>
        <p:nvPr/>
      </p:nvGrpSpPr>
      <p:grpSpPr>
        <a:xfrm>
          <a:off x="0" y="0"/>
          <a:ext cx="0" cy="0"/>
          <a:chOff x="0" y="0"/>
          <a:chExt cx="0" cy="0"/>
        </a:xfrm>
      </p:grpSpPr>
      <p:grpSp>
        <p:nvGrpSpPr>
          <p:cNvPr id="186" name="Google Shape;186;p4">
            <a:extLst>
              <a:ext uri="{FF2B5EF4-FFF2-40B4-BE49-F238E27FC236}">
                <a16:creationId xmlns:a16="http://schemas.microsoft.com/office/drawing/2014/main" id="{272C77D3-2C9F-E423-01F7-EB6C15F1F7CF}"/>
              </a:ext>
            </a:extLst>
          </p:cNvPr>
          <p:cNvGrpSpPr/>
          <p:nvPr/>
        </p:nvGrpSpPr>
        <p:grpSpPr>
          <a:xfrm>
            <a:off x="0" y="331470"/>
            <a:ext cx="7144929" cy="563880"/>
            <a:chOff x="0" y="243314"/>
            <a:chExt cx="7144889" cy="994800"/>
          </a:xfrm>
        </p:grpSpPr>
        <p:sp>
          <p:nvSpPr>
            <p:cNvPr id="187" name="Google Shape;187;p4">
              <a:extLst>
                <a:ext uri="{FF2B5EF4-FFF2-40B4-BE49-F238E27FC236}">
                  <a16:creationId xmlns:a16="http://schemas.microsoft.com/office/drawing/2014/main" id="{E0E6D0C7-6430-1CEC-A004-45BA08E11A88}"/>
                </a:ext>
              </a:extLst>
            </p:cNvPr>
            <p:cNvSpPr txBox="1"/>
            <p:nvPr/>
          </p:nvSpPr>
          <p:spPr>
            <a:xfrm>
              <a:off x="467489" y="243314"/>
              <a:ext cx="6677400" cy="994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800"/>
                <a:buFont typeface="Arial"/>
                <a:buNone/>
              </a:pPr>
              <a:r>
                <a:rPr lang="es-ES" sz="2000" b="0" i="0" u="none" strike="noStrike" cap="none" dirty="0">
                  <a:solidFill>
                    <a:srgbClr val="026FC1"/>
                  </a:solidFill>
                  <a:latin typeface="Montserrat SemiBold"/>
                  <a:ea typeface="Montserrat SemiBold"/>
                  <a:cs typeface="Montserrat SemiBold"/>
                  <a:sym typeface="Montserrat SemiBold"/>
                </a:rPr>
                <a:t>Tecnologías Utilizadas - </a:t>
              </a:r>
              <a:r>
                <a:rPr lang="es-ES" sz="2000" b="0" i="0" u="none" strike="noStrike" cap="none" dirty="0" err="1">
                  <a:solidFill>
                    <a:srgbClr val="026FC1"/>
                  </a:solidFill>
                  <a:latin typeface="Montserrat SemiBold"/>
                  <a:ea typeface="Montserrat SemiBold"/>
                  <a:cs typeface="Montserrat SemiBold"/>
                  <a:sym typeface="Montserrat SemiBold"/>
                </a:rPr>
                <a:t>Frontend</a:t>
              </a:r>
              <a:endParaRPr lang="es-ES" sz="1800" b="1" i="0" u="none" strike="noStrike" cap="none" dirty="0">
                <a:solidFill>
                  <a:srgbClr val="1B1B1B"/>
                </a:solidFill>
                <a:latin typeface="Montserrat SemiBold"/>
                <a:ea typeface="Montserrat SemiBold"/>
                <a:cs typeface="Montserrat SemiBold"/>
                <a:sym typeface="Montserrat SemiBold"/>
              </a:endParaRPr>
            </a:p>
          </p:txBody>
        </p:sp>
        <p:sp>
          <p:nvSpPr>
            <p:cNvPr id="188" name="Google Shape;188;p4">
              <a:extLst>
                <a:ext uri="{FF2B5EF4-FFF2-40B4-BE49-F238E27FC236}">
                  <a16:creationId xmlns:a16="http://schemas.microsoft.com/office/drawing/2014/main" id="{518376E8-76B9-4C55-791A-3F5199A245C0}"/>
                </a:ext>
              </a:extLst>
            </p:cNvPr>
            <p:cNvSpPr/>
            <p:nvPr/>
          </p:nvSpPr>
          <p:spPr>
            <a:xfrm rot="-5400000">
              <a:off x="53400" y="357305"/>
              <a:ext cx="269100" cy="375900"/>
            </a:xfrm>
            <a:prstGeom prst="rect">
              <a:avLst/>
            </a:prstGeom>
            <a:gradFill>
              <a:gsLst>
                <a:gs pos="0">
                  <a:srgbClr val="028CF5"/>
                </a:gs>
                <a:gs pos="100000">
                  <a:srgbClr val="09CBE3"/>
                </a:gs>
              </a:gsLst>
              <a:lin ang="18900044"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 name="Picture 1">
            <a:extLst>
              <a:ext uri="{FF2B5EF4-FFF2-40B4-BE49-F238E27FC236}">
                <a16:creationId xmlns:a16="http://schemas.microsoft.com/office/drawing/2014/main" id="{C51C7B5A-EB85-06C0-CABB-2F1AE33E4300}"/>
              </a:ext>
            </a:extLst>
          </p:cNvPr>
          <p:cNvPicPr>
            <a:picLocks noChangeAspect="1"/>
          </p:cNvPicPr>
          <p:nvPr/>
        </p:nvPicPr>
        <p:blipFill>
          <a:blip r:embed="rId3"/>
          <a:stretch>
            <a:fillRect/>
          </a:stretch>
        </p:blipFill>
        <p:spPr>
          <a:xfrm>
            <a:off x="945166" y="2279105"/>
            <a:ext cx="1602104" cy="1388310"/>
          </a:xfrm>
          <a:prstGeom prst="rect">
            <a:avLst/>
          </a:prstGeom>
        </p:spPr>
      </p:pic>
      <p:pic>
        <p:nvPicPr>
          <p:cNvPr id="3" name="Graphic 2">
            <a:extLst>
              <a:ext uri="{FF2B5EF4-FFF2-40B4-BE49-F238E27FC236}">
                <a16:creationId xmlns:a16="http://schemas.microsoft.com/office/drawing/2014/main" id="{5A00796B-50D7-5F95-3AE1-2F13F85222C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27222" y="1189862"/>
            <a:ext cx="1388310" cy="1388310"/>
          </a:xfrm>
          <a:prstGeom prst="rect">
            <a:avLst/>
          </a:prstGeom>
        </p:spPr>
      </p:pic>
      <p:pic>
        <p:nvPicPr>
          <p:cNvPr id="4" name="Picture 3" descr="A cartoon pineapple with green leaves&#10;&#10;AI-generated content may be incorrect.">
            <a:extLst>
              <a:ext uri="{FF2B5EF4-FFF2-40B4-BE49-F238E27FC236}">
                <a16:creationId xmlns:a16="http://schemas.microsoft.com/office/drawing/2014/main" id="{A65D7691-9E18-CA33-30DB-9BAE115A32C7}"/>
              </a:ext>
            </a:extLst>
          </p:cNvPr>
          <p:cNvPicPr>
            <a:picLocks noChangeAspect="1"/>
          </p:cNvPicPr>
          <p:nvPr/>
        </p:nvPicPr>
        <p:blipFill>
          <a:blip r:embed="rId6"/>
          <a:stretch>
            <a:fillRect/>
          </a:stretch>
        </p:blipFill>
        <p:spPr>
          <a:xfrm>
            <a:off x="5327222" y="2860021"/>
            <a:ext cx="1305691" cy="1952009"/>
          </a:xfrm>
          <a:prstGeom prst="rect">
            <a:avLst/>
          </a:prstGeom>
        </p:spPr>
      </p:pic>
      <p:graphicFrame>
        <p:nvGraphicFramePr>
          <p:cNvPr id="6" name="Table 5">
            <a:extLst>
              <a:ext uri="{FF2B5EF4-FFF2-40B4-BE49-F238E27FC236}">
                <a16:creationId xmlns:a16="http://schemas.microsoft.com/office/drawing/2014/main" id="{6C6B0CA9-B76C-50DF-F250-CD498974F00E}"/>
              </a:ext>
            </a:extLst>
          </p:cNvPr>
          <p:cNvGraphicFramePr>
            <a:graphicFrameLocks noGrp="1"/>
          </p:cNvGraphicFramePr>
          <p:nvPr>
            <p:extLst>
              <p:ext uri="{D42A27DB-BD31-4B8C-83A1-F6EECF244321}">
                <p14:modId xmlns:p14="http://schemas.microsoft.com/office/powerpoint/2010/main" val="128964009"/>
              </p:ext>
            </p:extLst>
          </p:nvPr>
        </p:nvGraphicFramePr>
        <p:xfrm>
          <a:off x="733050" y="3783173"/>
          <a:ext cx="2026335" cy="822960"/>
        </p:xfrm>
        <a:graphic>
          <a:graphicData uri="http://schemas.openxmlformats.org/drawingml/2006/table">
            <a:tbl>
              <a:tblPr/>
              <a:tblGrid>
                <a:gridCol w="2026335">
                  <a:extLst>
                    <a:ext uri="{9D8B030D-6E8A-4147-A177-3AD203B41FA5}">
                      <a16:colId xmlns:a16="http://schemas.microsoft.com/office/drawing/2014/main" val="3563706297"/>
                    </a:ext>
                  </a:extLst>
                </a:gridCol>
              </a:tblGrid>
              <a:tr h="0">
                <a:tc>
                  <a:txBody>
                    <a:bodyPr/>
                    <a:lstStyle/>
                    <a:p>
                      <a:pPr algn="ctr"/>
                      <a:r>
                        <a:rPr lang="en-US" sz="1600" dirty="0">
                          <a:latin typeface="Montserrat" pitchFamily="2" charset="77"/>
                        </a:rPr>
                        <a:t>Framework principal </a:t>
                      </a:r>
                    </a:p>
                    <a:p>
                      <a:pPr algn="ctr"/>
                      <a:r>
                        <a:rPr lang="en-US" sz="1600" dirty="0">
                          <a:latin typeface="Montserrat" pitchFamily="2" charset="77"/>
                        </a:rPr>
                        <a:t>para </a:t>
                      </a:r>
                      <a:r>
                        <a:rPr lang="en-US" sz="1600" dirty="0" err="1">
                          <a:latin typeface="Montserrat" pitchFamily="2" charset="77"/>
                        </a:rPr>
                        <a:t>el</a:t>
                      </a:r>
                      <a:r>
                        <a:rPr lang="en-US" sz="1600" dirty="0">
                          <a:latin typeface="Montserrat" pitchFamily="2" charset="77"/>
                        </a:rPr>
                        <a:t> frontend</a:t>
                      </a:r>
                    </a:p>
                  </a:txBody>
                  <a:tcPr anchor="ctr">
                    <a:lnL>
                      <a:noFill/>
                    </a:lnL>
                    <a:lnR>
                      <a:noFill/>
                    </a:lnR>
                    <a:lnT>
                      <a:noFill/>
                    </a:lnT>
                    <a:lnB>
                      <a:noFill/>
                    </a:lnB>
                    <a:noFill/>
                  </a:tcPr>
                </a:tc>
                <a:extLst>
                  <a:ext uri="{0D108BD9-81ED-4DB2-BD59-A6C34878D82A}">
                    <a16:rowId xmlns:a16="http://schemas.microsoft.com/office/drawing/2014/main" val="1285970118"/>
                  </a:ext>
                </a:extLst>
              </a:tr>
            </a:tbl>
          </a:graphicData>
        </a:graphic>
      </p:graphicFrame>
      <p:graphicFrame>
        <p:nvGraphicFramePr>
          <p:cNvPr id="15" name="Table 14">
            <a:extLst>
              <a:ext uri="{FF2B5EF4-FFF2-40B4-BE49-F238E27FC236}">
                <a16:creationId xmlns:a16="http://schemas.microsoft.com/office/drawing/2014/main" id="{D8461CE3-550D-9605-6C2B-65DDD128F59D}"/>
              </a:ext>
            </a:extLst>
          </p:cNvPr>
          <p:cNvGraphicFramePr>
            <a:graphicFrameLocks noGrp="1"/>
          </p:cNvGraphicFramePr>
          <p:nvPr>
            <p:extLst>
              <p:ext uri="{D42A27DB-BD31-4B8C-83A1-F6EECF244321}">
                <p14:modId xmlns:p14="http://schemas.microsoft.com/office/powerpoint/2010/main" val="1249601055"/>
              </p:ext>
            </p:extLst>
          </p:nvPr>
        </p:nvGraphicFramePr>
        <p:xfrm>
          <a:off x="6674223" y="1585052"/>
          <a:ext cx="2026335" cy="579120"/>
        </p:xfrm>
        <a:graphic>
          <a:graphicData uri="http://schemas.openxmlformats.org/drawingml/2006/table">
            <a:tbl>
              <a:tblPr/>
              <a:tblGrid>
                <a:gridCol w="2026335">
                  <a:extLst>
                    <a:ext uri="{9D8B030D-6E8A-4147-A177-3AD203B41FA5}">
                      <a16:colId xmlns:a16="http://schemas.microsoft.com/office/drawing/2014/main" val="3563706297"/>
                    </a:ext>
                  </a:extLst>
                </a:gridCol>
              </a:tblGrid>
              <a:tr h="0">
                <a:tc>
                  <a:txBody>
                    <a:bodyPr/>
                    <a:lstStyle/>
                    <a:p>
                      <a:pPr algn="ctr"/>
                      <a:r>
                        <a:rPr lang="en-US" sz="1600" b="0" i="0" u="none" strike="noStrike" cap="none" dirty="0" err="1">
                          <a:solidFill>
                            <a:schemeClr val="tx1"/>
                          </a:solidFill>
                          <a:effectLst/>
                          <a:latin typeface="Montserrat" pitchFamily="2" charset="77"/>
                          <a:ea typeface="+mn-ea"/>
                          <a:cs typeface="+mn-cs"/>
                          <a:sym typeface="Arial"/>
                        </a:rPr>
                        <a:t>Componentes</a:t>
                      </a:r>
                      <a:r>
                        <a:rPr lang="en-US" sz="1600" b="0" i="0" u="none" strike="noStrike" cap="none" dirty="0">
                          <a:solidFill>
                            <a:schemeClr val="tx1"/>
                          </a:solidFill>
                          <a:effectLst/>
                          <a:latin typeface="Montserrat" pitchFamily="2" charset="77"/>
                          <a:ea typeface="+mn-ea"/>
                          <a:cs typeface="+mn-cs"/>
                          <a:sym typeface="Arial"/>
                        </a:rPr>
                        <a:t> UI </a:t>
                      </a:r>
                      <a:r>
                        <a:rPr lang="en-US" sz="1600" b="0" i="0" u="none" strike="noStrike" cap="none" dirty="0" err="1">
                          <a:solidFill>
                            <a:schemeClr val="tx1"/>
                          </a:solidFill>
                          <a:effectLst/>
                          <a:latin typeface="Montserrat" pitchFamily="2" charset="77"/>
                          <a:ea typeface="+mn-ea"/>
                          <a:cs typeface="+mn-cs"/>
                          <a:sym typeface="Arial"/>
                        </a:rPr>
                        <a:t>estilizados</a:t>
                      </a:r>
                      <a:endParaRPr lang="en-US" sz="1800" dirty="0">
                        <a:latin typeface="Montserrat" pitchFamily="2" charset="77"/>
                      </a:endParaRPr>
                    </a:p>
                  </a:txBody>
                  <a:tcPr anchor="ctr">
                    <a:lnL>
                      <a:noFill/>
                    </a:lnL>
                    <a:lnR>
                      <a:noFill/>
                    </a:lnR>
                    <a:lnT>
                      <a:noFill/>
                    </a:lnT>
                    <a:lnB>
                      <a:noFill/>
                    </a:lnB>
                    <a:noFill/>
                  </a:tcPr>
                </a:tc>
                <a:extLst>
                  <a:ext uri="{0D108BD9-81ED-4DB2-BD59-A6C34878D82A}">
                    <a16:rowId xmlns:a16="http://schemas.microsoft.com/office/drawing/2014/main" val="1285970118"/>
                  </a:ext>
                </a:extLst>
              </a:tr>
            </a:tbl>
          </a:graphicData>
        </a:graphic>
      </p:graphicFrame>
      <p:graphicFrame>
        <p:nvGraphicFramePr>
          <p:cNvPr id="16" name="Table 15">
            <a:extLst>
              <a:ext uri="{FF2B5EF4-FFF2-40B4-BE49-F238E27FC236}">
                <a16:creationId xmlns:a16="http://schemas.microsoft.com/office/drawing/2014/main" id="{3BFE5EC6-752D-9962-AF07-C235BACBC7D9}"/>
              </a:ext>
            </a:extLst>
          </p:cNvPr>
          <p:cNvGraphicFramePr>
            <a:graphicFrameLocks noGrp="1"/>
          </p:cNvGraphicFramePr>
          <p:nvPr>
            <p:extLst>
              <p:ext uri="{D42A27DB-BD31-4B8C-83A1-F6EECF244321}">
                <p14:modId xmlns:p14="http://schemas.microsoft.com/office/powerpoint/2010/main" val="1242716897"/>
              </p:ext>
            </p:extLst>
          </p:nvPr>
        </p:nvGraphicFramePr>
        <p:xfrm>
          <a:off x="6632913" y="3743457"/>
          <a:ext cx="2026335" cy="822960"/>
        </p:xfrm>
        <a:graphic>
          <a:graphicData uri="http://schemas.openxmlformats.org/drawingml/2006/table">
            <a:tbl>
              <a:tblPr/>
              <a:tblGrid>
                <a:gridCol w="2026335">
                  <a:extLst>
                    <a:ext uri="{9D8B030D-6E8A-4147-A177-3AD203B41FA5}">
                      <a16:colId xmlns:a16="http://schemas.microsoft.com/office/drawing/2014/main" val="3563706297"/>
                    </a:ext>
                  </a:extLst>
                </a:gridCol>
              </a:tblGrid>
              <a:tr h="0">
                <a:tc>
                  <a:txBody>
                    <a:bodyPr/>
                    <a:lstStyle/>
                    <a:p>
                      <a:pPr algn="ctr"/>
                      <a:r>
                        <a:rPr lang="en-US" sz="1600" dirty="0">
                          <a:latin typeface="Montserrat" pitchFamily="2" charset="77"/>
                        </a:rPr>
                        <a:t>Framework principal </a:t>
                      </a:r>
                    </a:p>
                    <a:p>
                      <a:pPr algn="ctr"/>
                      <a:r>
                        <a:rPr lang="en-US" sz="1600" dirty="0">
                          <a:latin typeface="Montserrat" pitchFamily="2" charset="77"/>
                        </a:rPr>
                        <a:t>para </a:t>
                      </a:r>
                      <a:r>
                        <a:rPr lang="en-US" sz="1600" dirty="0" err="1">
                          <a:latin typeface="Montserrat" pitchFamily="2" charset="77"/>
                        </a:rPr>
                        <a:t>el</a:t>
                      </a:r>
                      <a:r>
                        <a:rPr lang="en-US" sz="1600" dirty="0">
                          <a:latin typeface="Montserrat" pitchFamily="2" charset="77"/>
                        </a:rPr>
                        <a:t> frontend</a:t>
                      </a:r>
                    </a:p>
                  </a:txBody>
                  <a:tcPr anchor="ctr">
                    <a:lnL>
                      <a:noFill/>
                    </a:lnL>
                    <a:lnR>
                      <a:noFill/>
                    </a:lnR>
                    <a:lnT>
                      <a:noFill/>
                    </a:lnT>
                    <a:lnB>
                      <a:noFill/>
                    </a:lnB>
                    <a:noFill/>
                  </a:tcPr>
                </a:tc>
                <a:extLst>
                  <a:ext uri="{0D108BD9-81ED-4DB2-BD59-A6C34878D82A}">
                    <a16:rowId xmlns:a16="http://schemas.microsoft.com/office/drawing/2014/main" val="1285970118"/>
                  </a:ext>
                </a:extLst>
              </a:tr>
            </a:tbl>
          </a:graphicData>
        </a:graphic>
      </p:graphicFrame>
      <p:cxnSp>
        <p:nvCxnSpPr>
          <p:cNvPr id="18" name="Elbow Connector 17">
            <a:extLst>
              <a:ext uri="{FF2B5EF4-FFF2-40B4-BE49-F238E27FC236}">
                <a16:creationId xmlns:a16="http://schemas.microsoft.com/office/drawing/2014/main" id="{DD50040A-F3A8-9ECB-8BF4-412DC29A8D4F}"/>
              </a:ext>
            </a:extLst>
          </p:cNvPr>
          <p:cNvCxnSpPr>
            <a:stCxn id="2" idx="3"/>
            <a:endCxn id="4" idx="1"/>
          </p:cNvCxnSpPr>
          <p:nvPr/>
        </p:nvCxnSpPr>
        <p:spPr>
          <a:xfrm>
            <a:off x="2547270" y="2973260"/>
            <a:ext cx="2779952" cy="862766"/>
          </a:xfrm>
          <a:prstGeom prst="bentConnector3">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a:extLst>
              <a:ext uri="{FF2B5EF4-FFF2-40B4-BE49-F238E27FC236}">
                <a16:creationId xmlns:a16="http://schemas.microsoft.com/office/drawing/2014/main" id="{9C62C8D0-1272-E84C-8F3A-AB35809E0F11}"/>
              </a:ext>
            </a:extLst>
          </p:cNvPr>
          <p:cNvCxnSpPr>
            <a:stCxn id="2" idx="3"/>
            <a:endCxn id="3" idx="1"/>
          </p:cNvCxnSpPr>
          <p:nvPr/>
        </p:nvCxnSpPr>
        <p:spPr>
          <a:xfrm flipV="1">
            <a:off x="2547270" y="1884017"/>
            <a:ext cx="2779952" cy="1089243"/>
          </a:xfrm>
          <a:prstGeom prst="bentConnector3">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1623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S">
  <a:themeElements>
    <a:clrScheme name="Simple Light">
      <a:dk1>
        <a:srgbClr val="1B1B1B"/>
      </a:dk1>
      <a:lt1>
        <a:srgbClr val="FFFFFF"/>
      </a:lt1>
      <a:dk2>
        <a:srgbClr val="595959"/>
      </a:dk2>
      <a:lt2>
        <a:srgbClr val="EEEEEE"/>
      </a:lt2>
      <a:accent1>
        <a:srgbClr val="026FC1"/>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908D284D8C7B74469E3B7FA080DF97DC" ma:contentTypeVersion="13" ma:contentTypeDescription="Crear nuevo documento." ma:contentTypeScope="" ma:versionID="0bfd5c21aaf54785fef1586b3bf511f1">
  <xsd:schema xmlns:xsd="http://www.w3.org/2001/XMLSchema" xmlns:xs="http://www.w3.org/2001/XMLSchema" xmlns:p="http://schemas.microsoft.com/office/2006/metadata/properties" xmlns:ns2="25c9aa0c-2f37-4ce1-bf75-107ed0157c9a" xmlns:ns3="07cdf306-c8c7-4c1f-bba6-c3c6dc66de69" targetNamespace="http://schemas.microsoft.com/office/2006/metadata/properties" ma:root="true" ma:fieldsID="f2e7896940e0d411d07d9fbfe266fc4d" ns2:_="" ns3:_="">
    <xsd:import namespace="25c9aa0c-2f37-4ce1-bf75-107ed0157c9a"/>
    <xsd:import namespace="07cdf306-c8c7-4c1f-bba6-c3c6dc66de69"/>
    <xsd:element name="properties">
      <xsd:complexType>
        <xsd:sequence>
          <xsd:element name="documentManagement">
            <xsd:complexType>
              <xsd:all>
                <xsd:element ref="ns2:MigrationSourceID" minOccurs="0"/>
                <xsd:element ref="ns3:MediaServiceMetadata" minOccurs="0"/>
                <xsd:element ref="ns3:MediaServiceFastMetadata" minOccurs="0"/>
                <xsd:element ref="ns3:MediaServiceSearchProperties" minOccurs="0"/>
                <xsd:element ref="ns3:MediaServiceObjectDetectorVersions" minOccurs="0"/>
                <xsd:element ref="ns3:MediaServiceDateTaken" minOccurs="0"/>
                <xsd:element ref="ns3:MediaServiceGenerationTime" minOccurs="0"/>
                <xsd:element ref="ns3:MediaServiceEventHashCode" minOccurs="0"/>
                <xsd:element ref="ns3:MediaLengthInSeconds" minOccurs="0"/>
                <xsd:element ref="ns3:lcf76f155ced4ddcb4097134ff3c332f" minOccurs="0"/>
                <xsd:element ref="ns2:TaxCatchAll"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5c9aa0c-2f37-4ce1-bf75-107ed0157c9a" elementFormDefault="qualified">
    <xsd:import namespace="http://schemas.microsoft.com/office/2006/documentManagement/types"/>
    <xsd:import namespace="http://schemas.microsoft.com/office/infopath/2007/PartnerControls"/>
    <xsd:element name="MigrationSourceID" ma:index="8" nillable="true" ma:displayName="MigrationSourceID" ma:internalName="MigrationSourceID" ma:readOnly="true">
      <xsd:simpleType>
        <xsd:restriction base="dms:Text"/>
      </xsd:simpleType>
    </xsd:element>
    <xsd:element name="TaxCatchAll" ma:index="19" nillable="true" ma:displayName="Taxonomy Catch All Column" ma:hidden="true" ma:list="{ace0448c-a328-425e-9fd2-03914efdbc19}" ma:internalName="TaxCatchAll" ma:showField="CatchAllData" ma:web="25c9aa0c-2f37-4ce1-bf75-107ed0157c9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7cdf306-c8c7-4c1f-bba6-c3c6dc66de69" elementFormDefault="qualified">
    <xsd:import namespace="http://schemas.microsoft.com/office/2006/documentManagement/types"/>
    <xsd:import namespace="http://schemas.microsoft.com/office/infopath/2007/PartnerControls"/>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DateTaken" ma:index="13" nillable="true" ma:displayName="MediaServiceDateTaken" ma:description="" ma:hidden="true" ma:indexed="true" ma:internalName="MediaServiceDateTake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lcf76f155ced4ddcb4097134ff3c332f" ma:index="18" nillable="true" ma:taxonomy="true" ma:internalName="lcf76f155ced4ddcb4097134ff3c332f" ma:taxonomyFieldName="MediaServiceImageTags" ma:displayName="Etiquetas de imagen" ma:readOnly="false" ma:fieldId="{5cf76f15-5ced-4ddc-b409-7134ff3c332f}" ma:taxonomyMulti="true" ma:sspId="b6a8c91f-a830-470b-96f5-d560837e8640" ma:termSetId="09814cd3-568e-fe90-9814-8d621ff8fb84" ma:anchorId="fba54fb3-c3e1-fe81-a776-ca4b69148c4d" ma:open="true" ma:isKeyword="false">
      <xsd:complexType>
        <xsd:sequence>
          <xsd:element ref="pc:Terms" minOccurs="0" maxOccurs="1"/>
        </xsd:sequence>
      </xsd:complexType>
    </xsd:element>
    <xsd:element name="MediaServiceOCR" ma:index="2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25c9aa0c-2f37-4ce1-bf75-107ed0157c9a" xsi:nil="true"/>
    <lcf76f155ced4ddcb4097134ff3c332f xmlns="07cdf306-c8c7-4c1f-bba6-c3c6dc66de69">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FD7A396-0F7E-40A3-A5A0-6081F2C46E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5c9aa0c-2f37-4ce1-bf75-107ed0157c9a"/>
    <ds:schemaRef ds:uri="07cdf306-c8c7-4c1f-bba6-c3c6dc66de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623C4EA-61D3-41CC-9ECA-38BEB6FF5D59}">
  <ds:schemaRefs>
    <ds:schemaRef ds:uri="http://schemas.microsoft.com/office/2006/metadata/properties"/>
    <ds:schemaRef ds:uri="http://schemas.microsoft.com/office/infopath/2007/PartnerControls"/>
    <ds:schemaRef ds:uri="25c9aa0c-2f37-4ce1-bf75-107ed0157c9a"/>
    <ds:schemaRef ds:uri="07cdf306-c8c7-4c1f-bba6-c3c6dc66de69"/>
  </ds:schemaRefs>
</ds:datastoreItem>
</file>

<file path=customXml/itemProps3.xml><?xml version="1.0" encoding="utf-8"?>
<ds:datastoreItem xmlns:ds="http://schemas.openxmlformats.org/officeDocument/2006/customXml" ds:itemID="{BAB4ED58-061A-4E6D-A768-9E26D7F9592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639</TotalTime>
  <Words>790</Words>
  <Application>Microsoft Macintosh PowerPoint</Application>
  <PresentationFormat>On-screen Show (16:9)</PresentationFormat>
  <Paragraphs>143</Paragraphs>
  <Slides>28</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Montserrat</vt:lpstr>
      <vt:lpstr>Montserrat Medium</vt:lpstr>
      <vt:lpstr>Arial</vt:lpstr>
      <vt:lpstr>Montserrat Light</vt:lpstr>
      <vt:lpstr>Poppins Light</vt:lpstr>
      <vt:lpstr>Calibri</vt:lpstr>
      <vt:lpstr>Montserrat SemiBold</vt:lpstr>
      <vt:lpstr>FS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Aitor Izquierdo Fernández</dc:creator>
  <cp:lastModifiedBy>Adam Farid Kaawach</cp:lastModifiedBy>
  <cp:revision>3</cp:revision>
  <dcterms:created xsi:type="dcterms:W3CDTF">2024-05-13T08:21:58Z</dcterms:created>
  <dcterms:modified xsi:type="dcterms:W3CDTF">2025-04-14T12:18:43Z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5D699CF51AFF4326801BBE6B1CC31FF1_12</vt:lpwstr>
  </property>
  <property fmtid="{D5CDD505-2E9C-101B-9397-08002B2CF9AE}" pid="3" name="KSOProductBuildVer">
    <vt:lpwstr>3082-12.2.0.16731</vt:lpwstr>
  </property>
  <property fmtid="{D5CDD505-2E9C-101B-9397-08002B2CF9AE}" pid="4" name="ContentTypeId">
    <vt:lpwstr>0x010100908D284D8C7B74469E3B7FA080DF97DC</vt:lpwstr>
  </property>
  <property fmtid="{D5CDD505-2E9C-101B-9397-08002B2CF9AE}" pid="5" name="Order">
    <vt:r8>500</vt:r8>
  </property>
</Properties>
</file>